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91C34330-7E0C-492C-9441-4616B2835D1F}"/>
              </a:ext>
            </a:extLst>
          </p:cNvPr>
          <p:cNvGrpSpPr/>
          <p:nvPr/>
        </p:nvGrpSpPr>
        <p:grpSpPr>
          <a:xfrm>
            <a:off x="676883" y="857250"/>
            <a:ext cx="2721938" cy="2721938"/>
            <a:chOff x="676883" y="857250"/>
            <a:chExt cx="2721938" cy="272193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A96E4FC-0E77-4B29-89B1-D53CDE29BFF3}"/>
                </a:ext>
              </a:extLst>
            </p:cNvPr>
            <p:cNvGrpSpPr/>
            <p:nvPr/>
          </p:nvGrpSpPr>
          <p:grpSpPr>
            <a:xfrm>
              <a:off x="689584" y="869951"/>
              <a:ext cx="2696536" cy="2696530"/>
              <a:chOff x="3543630" y="3341419"/>
              <a:chExt cx="1646813" cy="1646810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E5A6E343-F3AC-4C54-B8AC-1C188EC0FC0F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3A09CC77-BC04-4C65-A7A1-CBCD9E5656E1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&quot;禁止&quot;マーク 14">
                <a:extLst>
                  <a:ext uri="{FF2B5EF4-FFF2-40B4-BE49-F238E27FC236}">
                    <a16:creationId xmlns:a16="http://schemas.microsoft.com/office/drawing/2014/main" id="{9EDFBB0A-0DC6-4C68-9320-72CEF1630D2E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538A1019-AAE2-41D1-8214-39D8EC324111}"/>
                </a:ext>
              </a:extLst>
            </p:cNvPr>
            <p:cNvSpPr/>
            <p:nvPr/>
          </p:nvSpPr>
          <p:spPr>
            <a:xfrm>
              <a:off x="676883" y="8572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2DE17371-4944-40F2-8673-CB903E3D25A5}"/>
              </a:ext>
            </a:extLst>
          </p:cNvPr>
          <p:cNvGrpSpPr/>
          <p:nvPr/>
        </p:nvGrpSpPr>
        <p:grpSpPr>
          <a:xfrm>
            <a:off x="3625823" y="840105"/>
            <a:ext cx="2721938" cy="2721938"/>
            <a:chOff x="654023" y="3745230"/>
            <a:chExt cx="2721938" cy="2721938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6033506-9861-4543-9208-6EAC28B30659}"/>
                </a:ext>
              </a:extLst>
            </p:cNvPr>
            <p:cNvGrpSpPr/>
            <p:nvPr/>
          </p:nvGrpSpPr>
          <p:grpSpPr>
            <a:xfrm>
              <a:off x="666724" y="3757931"/>
              <a:ext cx="2696536" cy="2696530"/>
              <a:chOff x="3543630" y="3341419"/>
              <a:chExt cx="1646813" cy="1646810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BBA5F2BE-65D3-4FDB-968C-49C0F83986CB}"/>
                  </a:ext>
                </a:extLst>
              </p:cNvPr>
              <p:cNvGrpSpPr/>
              <p:nvPr/>
            </p:nvGrpSpPr>
            <p:grpSpPr>
              <a:xfrm>
                <a:off x="3543630" y="3341419"/>
                <a:ext cx="1646813" cy="1646810"/>
                <a:chOff x="3543630" y="3341419"/>
                <a:chExt cx="1646813" cy="1646810"/>
              </a:xfrm>
            </p:grpSpPr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5C2B6298-BDD4-4E0E-A99B-DBB172EB6C4C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FA1EEF67-BC12-41D1-96C9-1F9817B4D719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&quot;禁止&quot;マーク 20">
                  <a:extLst>
                    <a:ext uri="{FF2B5EF4-FFF2-40B4-BE49-F238E27FC236}">
                      <a16:creationId xmlns:a16="http://schemas.microsoft.com/office/drawing/2014/main" id="{5362C98C-4082-49D9-9A7D-2037D54A44B6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F4AEAD16-B743-42EB-BBA9-761CF6047CE3}"/>
                  </a:ext>
                </a:extLst>
              </p:cNvPr>
              <p:cNvSpPr txBox="1"/>
              <p:nvPr/>
            </p:nvSpPr>
            <p:spPr>
              <a:xfrm>
                <a:off x="3957283" y="4368174"/>
                <a:ext cx="819506" cy="2407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駐車禁止</a:t>
                </a:r>
              </a:p>
            </p:txBody>
          </p:sp>
        </p:grpSp>
        <p:sp>
          <p:nvSpPr>
            <p:cNvPr id="22" name="円: 塗りつぶしなし 21">
              <a:extLst>
                <a:ext uri="{FF2B5EF4-FFF2-40B4-BE49-F238E27FC236}">
                  <a16:creationId xmlns:a16="http://schemas.microsoft.com/office/drawing/2014/main" id="{347D7446-5BBC-4DAB-AD60-1BC6CA654A57}"/>
                </a:ext>
              </a:extLst>
            </p:cNvPr>
            <p:cNvSpPr/>
            <p:nvPr/>
          </p:nvSpPr>
          <p:spPr>
            <a:xfrm>
              <a:off x="654023" y="374523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2695397-8315-404F-A2C6-7D712E01E488}"/>
              </a:ext>
            </a:extLst>
          </p:cNvPr>
          <p:cNvGrpSpPr/>
          <p:nvPr/>
        </p:nvGrpSpPr>
        <p:grpSpPr>
          <a:xfrm>
            <a:off x="6563645" y="857250"/>
            <a:ext cx="2721938" cy="2721938"/>
            <a:chOff x="3629945" y="857250"/>
            <a:chExt cx="2721938" cy="2721938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A61C4510-A5D9-4562-AC4C-9522040AF5D6}"/>
                </a:ext>
              </a:extLst>
            </p:cNvPr>
            <p:cNvGrpSpPr/>
            <p:nvPr/>
          </p:nvGrpSpPr>
          <p:grpSpPr>
            <a:xfrm>
              <a:off x="3642646" y="869954"/>
              <a:ext cx="2696536" cy="2696530"/>
              <a:chOff x="3543630" y="3341419"/>
              <a:chExt cx="1646813" cy="1646810"/>
            </a:xfrm>
          </p:grpSpPr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8C9DC4E8-3ECC-4F3A-92F1-F30690440EFF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7566A534-2A22-4773-B3D2-03F179AC4989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&quot;禁止&quot;マーク 35">
                <a:extLst>
                  <a:ext uri="{FF2B5EF4-FFF2-40B4-BE49-F238E27FC236}">
                    <a16:creationId xmlns:a16="http://schemas.microsoft.com/office/drawing/2014/main" id="{42AA02AF-AE53-4C68-9EF0-ADAE0D7A91AF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円: 塗りつぶしなし 36">
              <a:extLst>
                <a:ext uri="{FF2B5EF4-FFF2-40B4-BE49-F238E27FC236}">
                  <a16:creationId xmlns:a16="http://schemas.microsoft.com/office/drawing/2014/main" id="{56F44108-D7F2-4A6B-953D-EB8DCACF8D18}"/>
                </a:ext>
              </a:extLst>
            </p:cNvPr>
            <p:cNvSpPr/>
            <p:nvPr/>
          </p:nvSpPr>
          <p:spPr>
            <a:xfrm>
              <a:off x="3629945" y="8572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3148D9E-75A9-48A9-BDA3-2108E1E0C366}"/>
                </a:ext>
              </a:extLst>
            </p:cNvPr>
            <p:cNvSpPr/>
            <p:nvPr/>
          </p:nvSpPr>
          <p:spPr bwMode="auto">
            <a:xfrm rot="5400000">
              <a:off x="4444107" y="1594661"/>
              <a:ext cx="1307502" cy="1303394"/>
            </a:xfrm>
            <a:custGeom>
              <a:avLst/>
              <a:gdLst>
                <a:gd name="connsiteX0" fmla="*/ 294302 w 1264110"/>
                <a:gd name="connsiteY0" fmla="*/ 415010 h 1260138"/>
                <a:gd name="connsiteX1" fmla="*/ 294303 w 1264110"/>
                <a:gd name="connsiteY1" fmla="*/ 945103 h 1260138"/>
                <a:gd name="connsiteX2" fmla="*/ 564296 w 1264110"/>
                <a:gd name="connsiteY2" fmla="*/ 945103 h 1260138"/>
                <a:gd name="connsiteX3" fmla="*/ 564296 w 1264110"/>
                <a:gd name="connsiteY3" fmla="*/ 415010 h 1260138"/>
                <a:gd name="connsiteX4" fmla="*/ 443587 w 1264110"/>
                <a:gd name="connsiteY4" fmla="*/ 294300 h 1260138"/>
                <a:gd name="connsiteX5" fmla="*/ 415011 w 1264110"/>
                <a:gd name="connsiteY5" fmla="*/ 294302 h 1260138"/>
                <a:gd name="connsiteX6" fmla="*/ 294302 w 1264110"/>
                <a:gd name="connsiteY6" fmla="*/ 415010 h 1260138"/>
                <a:gd name="connsiteX7" fmla="*/ 0 w 1264110"/>
                <a:gd name="connsiteY7" fmla="*/ 1260138 h 1260138"/>
                <a:gd name="connsiteX8" fmla="*/ 0 w 1264110"/>
                <a:gd name="connsiteY8" fmla="*/ 945103 h 1260138"/>
                <a:gd name="connsiteX9" fmla="*/ 1 w 1264110"/>
                <a:gd name="connsiteY9" fmla="*/ 945103 h 1260138"/>
                <a:gd name="connsiteX10" fmla="*/ 1 w 1264110"/>
                <a:gd name="connsiteY10" fmla="*/ 415010 h 1260138"/>
                <a:gd name="connsiteX11" fmla="*/ 415011 w 1264110"/>
                <a:gd name="connsiteY11" fmla="*/ 0 h 1260138"/>
                <a:gd name="connsiteX12" fmla="*/ 443588 w 1264110"/>
                <a:gd name="connsiteY12" fmla="*/ 0 h 1260138"/>
                <a:gd name="connsiteX13" fmla="*/ 858598 w 1264110"/>
                <a:gd name="connsiteY13" fmla="*/ 415010 h 1260138"/>
                <a:gd name="connsiteX14" fmla="*/ 858598 w 1264110"/>
                <a:gd name="connsiteY14" fmla="*/ 945103 h 1260138"/>
                <a:gd name="connsiteX15" fmla="*/ 1264110 w 1264110"/>
                <a:gd name="connsiteY15" fmla="*/ 945103 h 1260138"/>
                <a:gd name="connsiteX16" fmla="*/ 1264110 w 1264110"/>
                <a:gd name="connsiteY16" fmla="*/ 1260138 h 1260138"/>
                <a:gd name="connsiteX0" fmla="*/ 294302 w 1264110"/>
                <a:gd name="connsiteY0" fmla="*/ 415010 h 1260138"/>
                <a:gd name="connsiteX1" fmla="*/ 294303 w 1264110"/>
                <a:gd name="connsiteY1" fmla="*/ 945103 h 1260138"/>
                <a:gd name="connsiteX2" fmla="*/ 564296 w 1264110"/>
                <a:gd name="connsiteY2" fmla="*/ 945103 h 1260138"/>
                <a:gd name="connsiteX3" fmla="*/ 564296 w 1264110"/>
                <a:gd name="connsiteY3" fmla="*/ 415010 h 1260138"/>
                <a:gd name="connsiteX4" fmla="*/ 443587 w 1264110"/>
                <a:gd name="connsiteY4" fmla="*/ 294300 h 1260138"/>
                <a:gd name="connsiteX5" fmla="*/ 415011 w 1264110"/>
                <a:gd name="connsiteY5" fmla="*/ 294302 h 1260138"/>
                <a:gd name="connsiteX6" fmla="*/ 294302 w 1264110"/>
                <a:gd name="connsiteY6" fmla="*/ 415010 h 1260138"/>
                <a:gd name="connsiteX7" fmla="*/ 0 w 1264110"/>
                <a:gd name="connsiteY7" fmla="*/ 1260138 h 1260138"/>
                <a:gd name="connsiteX8" fmla="*/ 0 w 1264110"/>
                <a:gd name="connsiteY8" fmla="*/ 945103 h 1260138"/>
                <a:gd name="connsiteX9" fmla="*/ 1 w 1264110"/>
                <a:gd name="connsiteY9" fmla="*/ 415010 h 1260138"/>
                <a:gd name="connsiteX10" fmla="*/ 415011 w 1264110"/>
                <a:gd name="connsiteY10" fmla="*/ 0 h 1260138"/>
                <a:gd name="connsiteX11" fmla="*/ 443588 w 1264110"/>
                <a:gd name="connsiteY11" fmla="*/ 0 h 1260138"/>
                <a:gd name="connsiteX12" fmla="*/ 858598 w 1264110"/>
                <a:gd name="connsiteY12" fmla="*/ 415010 h 1260138"/>
                <a:gd name="connsiteX13" fmla="*/ 858598 w 1264110"/>
                <a:gd name="connsiteY13" fmla="*/ 945103 h 1260138"/>
                <a:gd name="connsiteX14" fmla="*/ 1264110 w 1264110"/>
                <a:gd name="connsiteY14" fmla="*/ 945103 h 1260138"/>
                <a:gd name="connsiteX15" fmla="*/ 1264110 w 1264110"/>
                <a:gd name="connsiteY15" fmla="*/ 1260138 h 1260138"/>
                <a:gd name="connsiteX16" fmla="*/ 0 w 1264110"/>
                <a:gd name="connsiteY16" fmla="*/ 1260138 h 1260138"/>
                <a:gd name="connsiteX0" fmla="*/ 294302 w 1264110"/>
                <a:gd name="connsiteY0" fmla="*/ 415010 h 1260138"/>
                <a:gd name="connsiteX1" fmla="*/ 294303 w 1264110"/>
                <a:gd name="connsiteY1" fmla="*/ 945103 h 1260138"/>
                <a:gd name="connsiteX2" fmla="*/ 564296 w 1264110"/>
                <a:gd name="connsiteY2" fmla="*/ 945103 h 1260138"/>
                <a:gd name="connsiteX3" fmla="*/ 564296 w 1264110"/>
                <a:gd name="connsiteY3" fmla="*/ 415010 h 1260138"/>
                <a:gd name="connsiteX4" fmla="*/ 443587 w 1264110"/>
                <a:gd name="connsiteY4" fmla="*/ 294300 h 1260138"/>
                <a:gd name="connsiteX5" fmla="*/ 415011 w 1264110"/>
                <a:gd name="connsiteY5" fmla="*/ 294302 h 1260138"/>
                <a:gd name="connsiteX6" fmla="*/ 294302 w 1264110"/>
                <a:gd name="connsiteY6" fmla="*/ 415010 h 1260138"/>
                <a:gd name="connsiteX7" fmla="*/ 0 w 1264110"/>
                <a:gd name="connsiteY7" fmla="*/ 1260138 h 1260138"/>
                <a:gd name="connsiteX8" fmla="*/ 1 w 1264110"/>
                <a:gd name="connsiteY8" fmla="*/ 415010 h 1260138"/>
                <a:gd name="connsiteX9" fmla="*/ 415011 w 1264110"/>
                <a:gd name="connsiteY9" fmla="*/ 0 h 1260138"/>
                <a:gd name="connsiteX10" fmla="*/ 443588 w 1264110"/>
                <a:gd name="connsiteY10" fmla="*/ 0 h 1260138"/>
                <a:gd name="connsiteX11" fmla="*/ 858598 w 1264110"/>
                <a:gd name="connsiteY11" fmla="*/ 415010 h 1260138"/>
                <a:gd name="connsiteX12" fmla="*/ 858598 w 1264110"/>
                <a:gd name="connsiteY12" fmla="*/ 945103 h 1260138"/>
                <a:gd name="connsiteX13" fmla="*/ 1264110 w 1264110"/>
                <a:gd name="connsiteY13" fmla="*/ 945103 h 1260138"/>
                <a:gd name="connsiteX14" fmla="*/ 1264110 w 1264110"/>
                <a:gd name="connsiteY14" fmla="*/ 1260138 h 1260138"/>
                <a:gd name="connsiteX15" fmla="*/ 0 w 1264110"/>
                <a:gd name="connsiteY15" fmla="*/ 1260138 h 126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64110" h="1260138">
                  <a:moveTo>
                    <a:pt x="294302" y="415010"/>
                  </a:moveTo>
                  <a:cubicBezTo>
                    <a:pt x="294302" y="591708"/>
                    <a:pt x="294303" y="768405"/>
                    <a:pt x="294303" y="945103"/>
                  </a:cubicBezTo>
                  <a:lnTo>
                    <a:pt x="564296" y="945103"/>
                  </a:lnTo>
                  <a:lnTo>
                    <a:pt x="564296" y="415010"/>
                  </a:lnTo>
                  <a:cubicBezTo>
                    <a:pt x="564296" y="348344"/>
                    <a:pt x="510253" y="294300"/>
                    <a:pt x="443587" y="294300"/>
                  </a:cubicBezTo>
                  <a:lnTo>
                    <a:pt x="415011" y="294302"/>
                  </a:lnTo>
                  <a:cubicBezTo>
                    <a:pt x="348345" y="294302"/>
                    <a:pt x="294302" y="348344"/>
                    <a:pt x="294302" y="415010"/>
                  </a:cubicBezTo>
                  <a:close/>
                  <a:moveTo>
                    <a:pt x="0" y="1260138"/>
                  </a:moveTo>
                  <a:cubicBezTo>
                    <a:pt x="0" y="978429"/>
                    <a:pt x="1" y="696719"/>
                    <a:pt x="1" y="415010"/>
                  </a:cubicBezTo>
                  <a:cubicBezTo>
                    <a:pt x="1" y="185806"/>
                    <a:pt x="185807" y="0"/>
                    <a:pt x="415011" y="0"/>
                  </a:cubicBezTo>
                  <a:lnTo>
                    <a:pt x="443588" y="0"/>
                  </a:lnTo>
                  <a:cubicBezTo>
                    <a:pt x="672792" y="0"/>
                    <a:pt x="858598" y="185806"/>
                    <a:pt x="858598" y="415010"/>
                  </a:cubicBezTo>
                  <a:lnTo>
                    <a:pt x="858598" y="945103"/>
                  </a:lnTo>
                  <a:lnTo>
                    <a:pt x="1264110" y="945103"/>
                  </a:lnTo>
                  <a:lnTo>
                    <a:pt x="1264110" y="1260138"/>
                  </a:lnTo>
                  <a:lnTo>
                    <a:pt x="0" y="12601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&quot;禁止&quot;マーク 40">
              <a:extLst>
                <a:ext uri="{FF2B5EF4-FFF2-40B4-BE49-F238E27FC236}">
                  <a16:creationId xmlns:a16="http://schemas.microsoft.com/office/drawing/2014/main" id="{3AA5A808-3DD2-44BF-BB63-2C13631CD647}"/>
                </a:ext>
              </a:extLst>
            </p:cNvPr>
            <p:cNvSpPr/>
            <p:nvPr/>
          </p:nvSpPr>
          <p:spPr bwMode="auto">
            <a:xfrm>
              <a:off x="3713824" y="941132"/>
              <a:ext cx="2554180" cy="2554175"/>
            </a:xfrm>
            <a:prstGeom prst="noSmoking">
              <a:avLst>
                <a:gd name="adj" fmla="val 9559"/>
              </a:avLst>
            </a:prstGeom>
            <a:solidFill>
              <a:srgbClr val="FF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AC7D7947-328D-4D8D-8F9F-640A42200017}"/>
              </a:ext>
            </a:extLst>
          </p:cNvPr>
          <p:cNvGrpSpPr/>
          <p:nvPr/>
        </p:nvGrpSpPr>
        <p:grpSpPr>
          <a:xfrm>
            <a:off x="6563645" y="3760107"/>
            <a:ext cx="2721938" cy="2721938"/>
            <a:chOff x="6563645" y="3760107"/>
            <a:chExt cx="2721938" cy="2721938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EAE1EE7C-2E60-4ACD-820F-64DC6A5630C5}"/>
                </a:ext>
              </a:extLst>
            </p:cNvPr>
            <p:cNvGrpSpPr/>
            <p:nvPr/>
          </p:nvGrpSpPr>
          <p:grpSpPr>
            <a:xfrm>
              <a:off x="6576346" y="3772811"/>
              <a:ext cx="2696536" cy="2696530"/>
              <a:chOff x="3543630" y="3341419"/>
              <a:chExt cx="1646813" cy="1646810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B431C16C-51F9-4C5F-BBD4-4EDFC8FE07EE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80E03482-A923-4176-A2B7-3DB9CBD2C7F3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&quot;禁止&quot;マーク 58">
                <a:extLst>
                  <a:ext uri="{FF2B5EF4-FFF2-40B4-BE49-F238E27FC236}">
                    <a16:creationId xmlns:a16="http://schemas.microsoft.com/office/drawing/2014/main" id="{9F39D6DD-80F1-41BC-8674-6E3D1729512E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" name="円: 塗りつぶしなし 53">
              <a:extLst>
                <a:ext uri="{FF2B5EF4-FFF2-40B4-BE49-F238E27FC236}">
                  <a16:creationId xmlns:a16="http://schemas.microsoft.com/office/drawing/2014/main" id="{7A0237DE-0997-4B0C-92A2-0198BE2F62E4}"/>
                </a:ext>
              </a:extLst>
            </p:cNvPr>
            <p:cNvSpPr/>
            <p:nvPr/>
          </p:nvSpPr>
          <p:spPr>
            <a:xfrm>
              <a:off x="6563645" y="3760107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0146696E-6D73-4AA0-8395-6C8A4BFDFA70}"/>
                </a:ext>
              </a:extLst>
            </p:cNvPr>
            <p:cNvSpPr/>
            <p:nvPr/>
          </p:nvSpPr>
          <p:spPr>
            <a:xfrm>
              <a:off x="7025703" y="4703685"/>
              <a:ext cx="1746822" cy="879856"/>
            </a:xfrm>
            <a:custGeom>
              <a:avLst/>
              <a:gdLst>
                <a:gd name="connsiteX0" fmla="*/ 1528071 w 2394425"/>
                <a:gd name="connsiteY0" fmla="*/ 922002 h 1206048"/>
                <a:gd name="connsiteX1" fmla="*/ 1428303 w 2394425"/>
                <a:gd name="connsiteY1" fmla="*/ 1021770 h 1206048"/>
                <a:gd name="connsiteX2" fmla="*/ 1528071 w 2394425"/>
                <a:gd name="connsiteY2" fmla="*/ 1121538 h 1206048"/>
                <a:gd name="connsiteX3" fmla="*/ 1627839 w 2394425"/>
                <a:gd name="connsiteY3" fmla="*/ 1021770 h 1206048"/>
                <a:gd name="connsiteX4" fmla="*/ 1528071 w 2394425"/>
                <a:gd name="connsiteY4" fmla="*/ 922002 h 1206048"/>
                <a:gd name="connsiteX5" fmla="*/ 2009776 w 2394425"/>
                <a:gd name="connsiteY5" fmla="*/ 916160 h 1206048"/>
                <a:gd name="connsiteX6" fmla="*/ 1910008 w 2394425"/>
                <a:gd name="connsiteY6" fmla="*/ 1015928 h 1206048"/>
                <a:gd name="connsiteX7" fmla="*/ 2009776 w 2394425"/>
                <a:gd name="connsiteY7" fmla="*/ 1115696 h 1206048"/>
                <a:gd name="connsiteX8" fmla="*/ 2109544 w 2394425"/>
                <a:gd name="connsiteY8" fmla="*/ 1015928 h 1206048"/>
                <a:gd name="connsiteX9" fmla="*/ 2009776 w 2394425"/>
                <a:gd name="connsiteY9" fmla="*/ 916160 h 1206048"/>
                <a:gd name="connsiteX10" fmla="*/ 381001 w 2394425"/>
                <a:gd name="connsiteY10" fmla="*/ 916160 h 1206048"/>
                <a:gd name="connsiteX11" fmla="*/ 281233 w 2394425"/>
                <a:gd name="connsiteY11" fmla="*/ 1015928 h 1206048"/>
                <a:gd name="connsiteX12" fmla="*/ 381001 w 2394425"/>
                <a:gd name="connsiteY12" fmla="*/ 1115696 h 1206048"/>
                <a:gd name="connsiteX13" fmla="*/ 480769 w 2394425"/>
                <a:gd name="connsiteY13" fmla="*/ 1015928 h 1206048"/>
                <a:gd name="connsiteX14" fmla="*/ 381001 w 2394425"/>
                <a:gd name="connsiteY14" fmla="*/ 916160 h 1206048"/>
                <a:gd name="connsiteX15" fmla="*/ 2191007 w 2394425"/>
                <a:gd name="connsiteY15" fmla="*/ 896473 h 1206048"/>
                <a:gd name="connsiteX16" fmla="*/ 2352676 w 2394425"/>
                <a:gd name="connsiteY16" fmla="*/ 896473 h 1206048"/>
                <a:gd name="connsiteX17" fmla="*/ 2352676 w 2394425"/>
                <a:gd name="connsiteY17" fmla="*/ 1029823 h 1206048"/>
                <a:gd name="connsiteX18" fmla="*/ 2225322 w 2394425"/>
                <a:gd name="connsiteY18" fmla="*/ 1029823 h 1206048"/>
                <a:gd name="connsiteX19" fmla="*/ 2228851 w 2394425"/>
                <a:gd name="connsiteY19" fmla="*/ 1012343 h 1206048"/>
                <a:gd name="connsiteX20" fmla="*/ 2211635 w 2394425"/>
                <a:gd name="connsiteY20" fmla="*/ 927069 h 1206048"/>
                <a:gd name="connsiteX21" fmla="*/ 1710584 w 2394425"/>
                <a:gd name="connsiteY21" fmla="*/ 896473 h 1206048"/>
                <a:gd name="connsiteX22" fmla="*/ 1828546 w 2394425"/>
                <a:gd name="connsiteY22" fmla="*/ 896473 h 1206048"/>
                <a:gd name="connsiteX23" fmla="*/ 1807917 w 2394425"/>
                <a:gd name="connsiteY23" fmla="*/ 927069 h 1206048"/>
                <a:gd name="connsiteX24" fmla="*/ 1790701 w 2394425"/>
                <a:gd name="connsiteY24" fmla="*/ 1012343 h 1206048"/>
                <a:gd name="connsiteX25" fmla="*/ 1794230 w 2394425"/>
                <a:gd name="connsiteY25" fmla="*/ 1029823 h 1206048"/>
                <a:gd name="connsiteX26" fmla="*/ 1751974 w 2394425"/>
                <a:gd name="connsiteY26" fmla="*/ 1029823 h 1206048"/>
                <a:gd name="connsiteX27" fmla="*/ 1753599 w 2394425"/>
                <a:gd name="connsiteY27" fmla="*/ 1021771 h 1206048"/>
                <a:gd name="connsiteX28" fmla="*/ 1735876 w 2394425"/>
                <a:gd name="connsiteY28" fmla="*/ 933986 h 1206048"/>
                <a:gd name="connsiteX29" fmla="*/ 1528071 w 2394425"/>
                <a:gd name="connsiteY29" fmla="*/ 837492 h 1206048"/>
                <a:gd name="connsiteX30" fmla="*/ 1712349 w 2394425"/>
                <a:gd name="connsiteY30" fmla="*/ 1021770 h 1206048"/>
                <a:gd name="connsiteX31" fmla="*/ 1528071 w 2394425"/>
                <a:gd name="connsiteY31" fmla="*/ 1206048 h 1206048"/>
                <a:gd name="connsiteX32" fmla="*/ 1343793 w 2394425"/>
                <a:gd name="connsiteY32" fmla="*/ 1021770 h 1206048"/>
                <a:gd name="connsiteX33" fmla="*/ 1528071 w 2394425"/>
                <a:gd name="connsiteY33" fmla="*/ 837492 h 1206048"/>
                <a:gd name="connsiteX34" fmla="*/ 2009776 w 2394425"/>
                <a:gd name="connsiteY34" fmla="*/ 831650 h 1206048"/>
                <a:gd name="connsiteX35" fmla="*/ 2194054 w 2394425"/>
                <a:gd name="connsiteY35" fmla="*/ 1015928 h 1206048"/>
                <a:gd name="connsiteX36" fmla="*/ 2009776 w 2394425"/>
                <a:gd name="connsiteY36" fmla="*/ 1200206 h 1206048"/>
                <a:gd name="connsiteX37" fmla="*/ 1825498 w 2394425"/>
                <a:gd name="connsiteY37" fmla="*/ 1015928 h 1206048"/>
                <a:gd name="connsiteX38" fmla="*/ 2009776 w 2394425"/>
                <a:gd name="connsiteY38" fmla="*/ 831650 h 1206048"/>
                <a:gd name="connsiteX39" fmla="*/ 381001 w 2394425"/>
                <a:gd name="connsiteY39" fmla="*/ 831650 h 1206048"/>
                <a:gd name="connsiteX40" fmla="*/ 565279 w 2394425"/>
                <a:gd name="connsiteY40" fmla="*/ 1015928 h 1206048"/>
                <a:gd name="connsiteX41" fmla="*/ 381001 w 2394425"/>
                <a:gd name="connsiteY41" fmla="*/ 1200206 h 1206048"/>
                <a:gd name="connsiteX42" fmla="*/ 196723 w 2394425"/>
                <a:gd name="connsiteY42" fmla="*/ 1015928 h 1206048"/>
                <a:gd name="connsiteX43" fmla="*/ 381001 w 2394425"/>
                <a:gd name="connsiteY43" fmla="*/ 831650 h 1206048"/>
                <a:gd name="connsiteX44" fmla="*/ 225838 w 2394425"/>
                <a:gd name="connsiteY44" fmla="*/ 212243 h 1206048"/>
                <a:gd name="connsiteX45" fmla="*/ 695325 w 2394425"/>
                <a:gd name="connsiteY45" fmla="*/ 212243 h 1206048"/>
                <a:gd name="connsiteX46" fmla="*/ 695325 w 2394425"/>
                <a:gd name="connsiteY46" fmla="*/ 896473 h 1206048"/>
                <a:gd name="connsiteX47" fmla="*/ 1345560 w 2394425"/>
                <a:gd name="connsiteY47" fmla="*/ 896473 h 1206048"/>
                <a:gd name="connsiteX48" fmla="*/ 1320268 w 2394425"/>
                <a:gd name="connsiteY48" fmla="*/ 933986 h 1206048"/>
                <a:gd name="connsiteX49" fmla="*/ 1302545 w 2394425"/>
                <a:gd name="connsiteY49" fmla="*/ 1021771 h 1206048"/>
                <a:gd name="connsiteX50" fmla="*/ 1304171 w 2394425"/>
                <a:gd name="connsiteY50" fmla="*/ 1029823 h 1206048"/>
                <a:gd name="connsiteX51" fmla="*/ 695325 w 2394425"/>
                <a:gd name="connsiteY51" fmla="*/ 1029823 h 1206048"/>
                <a:gd name="connsiteX52" fmla="*/ 596547 w 2394425"/>
                <a:gd name="connsiteY52" fmla="*/ 1029823 h 1206048"/>
                <a:gd name="connsiteX53" fmla="*/ 600076 w 2394425"/>
                <a:gd name="connsiteY53" fmla="*/ 1012343 h 1206048"/>
                <a:gd name="connsiteX54" fmla="*/ 381001 w 2394425"/>
                <a:gd name="connsiteY54" fmla="*/ 793268 h 1206048"/>
                <a:gd name="connsiteX55" fmla="*/ 161926 w 2394425"/>
                <a:gd name="connsiteY55" fmla="*/ 1012343 h 1206048"/>
                <a:gd name="connsiteX56" fmla="*/ 165455 w 2394425"/>
                <a:gd name="connsiteY56" fmla="*/ 1029823 h 1206048"/>
                <a:gd name="connsiteX57" fmla="*/ 0 w 2394425"/>
                <a:gd name="connsiteY57" fmla="*/ 1029823 h 1206048"/>
                <a:gd name="connsiteX58" fmla="*/ 0 w 2394425"/>
                <a:gd name="connsiteY58" fmla="*/ 603406 h 1206048"/>
                <a:gd name="connsiteX59" fmla="*/ 746600 w 2394425"/>
                <a:gd name="connsiteY59" fmla="*/ 0 h 1206048"/>
                <a:gd name="connsiteX60" fmla="*/ 2394425 w 2394425"/>
                <a:gd name="connsiteY60" fmla="*/ 0 h 1206048"/>
                <a:gd name="connsiteX61" fmla="*/ 2394425 w 2394425"/>
                <a:gd name="connsiteY61" fmla="*/ 861719 h 1206048"/>
                <a:gd name="connsiteX62" fmla="*/ 2160040 w 2394425"/>
                <a:gd name="connsiteY62" fmla="*/ 861719 h 1206048"/>
                <a:gd name="connsiteX63" fmla="*/ 2159216 w 2394425"/>
                <a:gd name="connsiteY63" fmla="*/ 860496 h 1206048"/>
                <a:gd name="connsiteX64" fmla="*/ 2010613 w 2394425"/>
                <a:gd name="connsiteY64" fmla="*/ 798943 h 1206048"/>
                <a:gd name="connsiteX65" fmla="*/ 1862010 w 2394425"/>
                <a:gd name="connsiteY65" fmla="*/ 860496 h 1206048"/>
                <a:gd name="connsiteX66" fmla="*/ 1861186 w 2394425"/>
                <a:gd name="connsiteY66" fmla="*/ 861719 h 1206048"/>
                <a:gd name="connsiteX67" fmla="*/ 1686842 w 2394425"/>
                <a:gd name="connsiteY67" fmla="*/ 861719 h 1206048"/>
                <a:gd name="connsiteX68" fmla="*/ 1654166 w 2394425"/>
                <a:gd name="connsiteY68" fmla="*/ 834760 h 1206048"/>
                <a:gd name="connsiteX69" fmla="*/ 1528072 w 2394425"/>
                <a:gd name="connsiteY69" fmla="*/ 796243 h 1206048"/>
                <a:gd name="connsiteX70" fmla="*/ 1401978 w 2394425"/>
                <a:gd name="connsiteY70" fmla="*/ 834760 h 1206048"/>
                <a:gd name="connsiteX71" fmla="*/ 1369303 w 2394425"/>
                <a:gd name="connsiteY71" fmla="*/ 861719 h 1206048"/>
                <a:gd name="connsiteX72" fmla="*/ 746600 w 2394425"/>
                <a:gd name="connsiteY72" fmla="*/ 861719 h 1206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394425" h="1206048">
                  <a:moveTo>
                    <a:pt x="1528071" y="922002"/>
                  </a:moveTo>
                  <a:cubicBezTo>
                    <a:pt x="1472971" y="922002"/>
                    <a:pt x="1428303" y="966670"/>
                    <a:pt x="1428303" y="1021770"/>
                  </a:cubicBezTo>
                  <a:cubicBezTo>
                    <a:pt x="1428303" y="1076870"/>
                    <a:pt x="1472971" y="1121538"/>
                    <a:pt x="1528071" y="1121538"/>
                  </a:cubicBezTo>
                  <a:cubicBezTo>
                    <a:pt x="1583171" y="1121538"/>
                    <a:pt x="1627839" y="1076870"/>
                    <a:pt x="1627839" y="1021770"/>
                  </a:cubicBezTo>
                  <a:cubicBezTo>
                    <a:pt x="1627839" y="966670"/>
                    <a:pt x="1583171" y="922002"/>
                    <a:pt x="1528071" y="922002"/>
                  </a:cubicBezTo>
                  <a:close/>
                  <a:moveTo>
                    <a:pt x="2009776" y="916160"/>
                  </a:moveTo>
                  <a:cubicBezTo>
                    <a:pt x="1954676" y="916160"/>
                    <a:pt x="1910008" y="960828"/>
                    <a:pt x="1910008" y="1015928"/>
                  </a:cubicBezTo>
                  <a:cubicBezTo>
                    <a:pt x="1910008" y="1071028"/>
                    <a:pt x="1954676" y="1115696"/>
                    <a:pt x="2009776" y="1115696"/>
                  </a:cubicBezTo>
                  <a:cubicBezTo>
                    <a:pt x="2064876" y="1115696"/>
                    <a:pt x="2109544" y="1071028"/>
                    <a:pt x="2109544" y="1015928"/>
                  </a:cubicBezTo>
                  <a:cubicBezTo>
                    <a:pt x="2109544" y="960828"/>
                    <a:pt x="2064876" y="916160"/>
                    <a:pt x="2009776" y="916160"/>
                  </a:cubicBezTo>
                  <a:close/>
                  <a:moveTo>
                    <a:pt x="381001" y="916160"/>
                  </a:moveTo>
                  <a:cubicBezTo>
                    <a:pt x="325901" y="916160"/>
                    <a:pt x="281233" y="960828"/>
                    <a:pt x="281233" y="1015928"/>
                  </a:cubicBezTo>
                  <a:cubicBezTo>
                    <a:pt x="281233" y="1071028"/>
                    <a:pt x="325901" y="1115696"/>
                    <a:pt x="381001" y="1115696"/>
                  </a:cubicBezTo>
                  <a:cubicBezTo>
                    <a:pt x="436101" y="1115696"/>
                    <a:pt x="480769" y="1071028"/>
                    <a:pt x="480769" y="1015928"/>
                  </a:cubicBezTo>
                  <a:cubicBezTo>
                    <a:pt x="480769" y="960828"/>
                    <a:pt x="436101" y="916160"/>
                    <a:pt x="381001" y="916160"/>
                  </a:cubicBezTo>
                  <a:close/>
                  <a:moveTo>
                    <a:pt x="2191007" y="896473"/>
                  </a:moveTo>
                  <a:lnTo>
                    <a:pt x="2352676" y="896473"/>
                  </a:lnTo>
                  <a:lnTo>
                    <a:pt x="2352676" y="1029823"/>
                  </a:lnTo>
                  <a:lnTo>
                    <a:pt x="2225322" y="1029823"/>
                  </a:lnTo>
                  <a:lnTo>
                    <a:pt x="2228851" y="1012343"/>
                  </a:lnTo>
                  <a:cubicBezTo>
                    <a:pt x="2228851" y="982095"/>
                    <a:pt x="2222721" y="953279"/>
                    <a:pt x="2211635" y="927069"/>
                  </a:cubicBezTo>
                  <a:close/>
                  <a:moveTo>
                    <a:pt x="1710584" y="896473"/>
                  </a:moveTo>
                  <a:lnTo>
                    <a:pt x="1828546" y="896473"/>
                  </a:lnTo>
                  <a:lnTo>
                    <a:pt x="1807917" y="927069"/>
                  </a:lnTo>
                  <a:cubicBezTo>
                    <a:pt x="1796831" y="953279"/>
                    <a:pt x="1790701" y="982095"/>
                    <a:pt x="1790701" y="1012343"/>
                  </a:cubicBezTo>
                  <a:lnTo>
                    <a:pt x="1794230" y="1029823"/>
                  </a:lnTo>
                  <a:lnTo>
                    <a:pt x="1751974" y="1029823"/>
                  </a:lnTo>
                  <a:lnTo>
                    <a:pt x="1753599" y="1021771"/>
                  </a:lnTo>
                  <a:cubicBezTo>
                    <a:pt x="1753599" y="990632"/>
                    <a:pt x="1747289" y="960967"/>
                    <a:pt x="1735876" y="933986"/>
                  </a:cubicBezTo>
                  <a:close/>
                  <a:moveTo>
                    <a:pt x="1528071" y="837492"/>
                  </a:moveTo>
                  <a:cubicBezTo>
                    <a:pt x="1629845" y="837492"/>
                    <a:pt x="1712349" y="919996"/>
                    <a:pt x="1712349" y="1021770"/>
                  </a:cubicBezTo>
                  <a:cubicBezTo>
                    <a:pt x="1712349" y="1123544"/>
                    <a:pt x="1629845" y="1206048"/>
                    <a:pt x="1528071" y="1206048"/>
                  </a:cubicBezTo>
                  <a:cubicBezTo>
                    <a:pt x="1426298" y="1206048"/>
                    <a:pt x="1343793" y="1123544"/>
                    <a:pt x="1343793" y="1021770"/>
                  </a:cubicBezTo>
                  <a:cubicBezTo>
                    <a:pt x="1343793" y="919996"/>
                    <a:pt x="1426298" y="837492"/>
                    <a:pt x="1528071" y="837492"/>
                  </a:cubicBezTo>
                  <a:close/>
                  <a:moveTo>
                    <a:pt x="2009776" y="831650"/>
                  </a:moveTo>
                  <a:cubicBezTo>
                    <a:pt x="2111550" y="831650"/>
                    <a:pt x="2194054" y="914154"/>
                    <a:pt x="2194054" y="1015928"/>
                  </a:cubicBezTo>
                  <a:cubicBezTo>
                    <a:pt x="2194054" y="1117702"/>
                    <a:pt x="2111550" y="1200206"/>
                    <a:pt x="2009776" y="1200206"/>
                  </a:cubicBezTo>
                  <a:cubicBezTo>
                    <a:pt x="1908002" y="1200206"/>
                    <a:pt x="1825498" y="1117702"/>
                    <a:pt x="1825498" y="1015928"/>
                  </a:cubicBezTo>
                  <a:cubicBezTo>
                    <a:pt x="1825498" y="914154"/>
                    <a:pt x="1908002" y="831650"/>
                    <a:pt x="2009776" y="831650"/>
                  </a:cubicBezTo>
                  <a:close/>
                  <a:moveTo>
                    <a:pt x="381001" y="831650"/>
                  </a:moveTo>
                  <a:cubicBezTo>
                    <a:pt x="482775" y="831650"/>
                    <a:pt x="565279" y="914154"/>
                    <a:pt x="565279" y="1015928"/>
                  </a:cubicBezTo>
                  <a:cubicBezTo>
                    <a:pt x="565279" y="1117702"/>
                    <a:pt x="482775" y="1200206"/>
                    <a:pt x="381001" y="1200206"/>
                  </a:cubicBezTo>
                  <a:cubicBezTo>
                    <a:pt x="279228" y="1200206"/>
                    <a:pt x="196723" y="1117702"/>
                    <a:pt x="196723" y="1015928"/>
                  </a:cubicBezTo>
                  <a:cubicBezTo>
                    <a:pt x="196723" y="914154"/>
                    <a:pt x="279228" y="831650"/>
                    <a:pt x="381001" y="831650"/>
                  </a:cubicBezTo>
                  <a:close/>
                  <a:moveTo>
                    <a:pt x="225838" y="212243"/>
                  </a:moveTo>
                  <a:lnTo>
                    <a:pt x="695325" y="212243"/>
                  </a:lnTo>
                  <a:lnTo>
                    <a:pt x="695325" y="896473"/>
                  </a:lnTo>
                  <a:lnTo>
                    <a:pt x="1345560" y="896473"/>
                  </a:lnTo>
                  <a:lnTo>
                    <a:pt x="1320268" y="933986"/>
                  </a:lnTo>
                  <a:cubicBezTo>
                    <a:pt x="1308856" y="960967"/>
                    <a:pt x="1302545" y="990632"/>
                    <a:pt x="1302545" y="1021771"/>
                  </a:cubicBezTo>
                  <a:lnTo>
                    <a:pt x="1304171" y="1029823"/>
                  </a:lnTo>
                  <a:lnTo>
                    <a:pt x="695325" y="1029823"/>
                  </a:lnTo>
                  <a:lnTo>
                    <a:pt x="596547" y="1029823"/>
                  </a:lnTo>
                  <a:lnTo>
                    <a:pt x="600076" y="1012343"/>
                  </a:lnTo>
                  <a:cubicBezTo>
                    <a:pt x="600076" y="891351"/>
                    <a:pt x="501993" y="793268"/>
                    <a:pt x="381001" y="793268"/>
                  </a:cubicBezTo>
                  <a:cubicBezTo>
                    <a:pt x="260009" y="793268"/>
                    <a:pt x="161926" y="891351"/>
                    <a:pt x="161926" y="1012343"/>
                  </a:cubicBezTo>
                  <a:lnTo>
                    <a:pt x="165455" y="1029823"/>
                  </a:lnTo>
                  <a:lnTo>
                    <a:pt x="0" y="1029823"/>
                  </a:lnTo>
                  <a:lnTo>
                    <a:pt x="0" y="603406"/>
                  </a:lnTo>
                  <a:close/>
                  <a:moveTo>
                    <a:pt x="746600" y="0"/>
                  </a:moveTo>
                  <a:lnTo>
                    <a:pt x="2394425" y="0"/>
                  </a:lnTo>
                  <a:lnTo>
                    <a:pt x="2394425" y="861719"/>
                  </a:lnTo>
                  <a:lnTo>
                    <a:pt x="2160040" y="861719"/>
                  </a:lnTo>
                  <a:lnTo>
                    <a:pt x="2159216" y="860496"/>
                  </a:lnTo>
                  <a:cubicBezTo>
                    <a:pt x="2121185" y="822466"/>
                    <a:pt x="2068646" y="798943"/>
                    <a:pt x="2010613" y="798943"/>
                  </a:cubicBezTo>
                  <a:cubicBezTo>
                    <a:pt x="1952580" y="798943"/>
                    <a:pt x="1900041" y="822466"/>
                    <a:pt x="1862010" y="860496"/>
                  </a:cubicBezTo>
                  <a:lnTo>
                    <a:pt x="1861186" y="861719"/>
                  </a:lnTo>
                  <a:lnTo>
                    <a:pt x="1686842" y="861719"/>
                  </a:lnTo>
                  <a:lnTo>
                    <a:pt x="1654166" y="834760"/>
                  </a:lnTo>
                  <a:cubicBezTo>
                    <a:pt x="1618172" y="810442"/>
                    <a:pt x="1574780" y="796243"/>
                    <a:pt x="1528072" y="796243"/>
                  </a:cubicBezTo>
                  <a:cubicBezTo>
                    <a:pt x="1481364" y="796243"/>
                    <a:pt x="1437972" y="810442"/>
                    <a:pt x="1401978" y="834760"/>
                  </a:cubicBezTo>
                  <a:lnTo>
                    <a:pt x="1369303" y="861719"/>
                  </a:lnTo>
                  <a:lnTo>
                    <a:pt x="746600" y="8617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&quot;禁止&quot;マーク 55">
              <a:extLst>
                <a:ext uri="{FF2B5EF4-FFF2-40B4-BE49-F238E27FC236}">
                  <a16:creationId xmlns:a16="http://schemas.microsoft.com/office/drawing/2014/main" id="{BCFB3C0D-11A3-45AF-90F8-E5B4BDB31FB3}"/>
                </a:ext>
              </a:extLst>
            </p:cNvPr>
            <p:cNvSpPr/>
            <p:nvPr/>
          </p:nvSpPr>
          <p:spPr bwMode="auto">
            <a:xfrm>
              <a:off x="6647524" y="3843989"/>
              <a:ext cx="2554180" cy="2554175"/>
            </a:xfrm>
            <a:prstGeom prst="noSmoking">
              <a:avLst>
                <a:gd name="adj" fmla="val 9559"/>
              </a:avLst>
            </a:prstGeom>
            <a:solidFill>
              <a:srgbClr val="FF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463CBE57-7D51-4920-9FF9-72F77DFE5E54}"/>
              </a:ext>
            </a:extLst>
          </p:cNvPr>
          <p:cNvGrpSpPr/>
          <p:nvPr/>
        </p:nvGrpSpPr>
        <p:grpSpPr>
          <a:xfrm>
            <a:off x="685359" y="3760107"/>
            <a:ext cx="2721938" cy="2721938"/>
            <a:chOff x="685359" y="3760107"/>
            <a:chExt cx="2721938" cy="2721938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DE92E7AC-613C-443F-A0D9-030004E841F6}"/>
                </a:ext>
              </a:extLst>
            </p:cNvPr>
            <p:cNvGrpSpPr/>
            <p:nvPr/>
          </p:nvGrpSpPr>
          <p:grpSpPr>
            <a:xfrm>
              <a:off x="698060" y="3772811"/>
              <a:ext cx="2696536" cy="2696530"/>
              <a:chOff x="3543630" y="3341419"/>
              <a:chExt cx="1646813" cy="1646810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1F995E90-B3B7-4183-B7F0-89F070F83BAD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6BA72A2-99C0-4A6A-BF17-7E58D918E916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&quot;禁止&quot;マーク 66">
                <a:extLst>
                  <a:ext uri="{FF2B5EF4-FFF2-40B4-BE49-F238E27FC236}">
                    <a16:creationId xmlns:a16="http://schemas.microsoft.com/office/drawing/2014/main" id="{851EEDAB-5B44-48C2-B385-10BC65B38069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" name="円: 塗りつぶしなし 61">
              <a:extLst>
                <a:ext uri="{FF2B5EF4-FFF2-40B4-BE49-F238E27FC236}">
                  <a16:creationId xmlns:a16="http://schemas.microsoft.com/office/drawing/2014/main" id="{71643B5E-AC78-4CD9-9B2C-326459E1BFEF}"/>
                </a:ext>
              </a:extLst>
            </p:cNvPr>
            <p:cNvSpPr/>
            <p:nvPr/>
          </p:nvSpPr>
          <p:spPr>
            <a:xfrm>
              <a:off x="685359" y="3760107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064D5E26-54B3-4E2F-81C0-44E117E751D1}"/>
                </a:ext>
              </a:extLst>
            </p:cNvPr>
            <p:cNvSpPr/>
            <p:nvPr/>
          </p:nvSpPr>
          <p:spPr bwMode="auto">
            <a:xfrm>
              <a:off x="1184126" y="4612647"/>
              <a:ext cx="1707449" cy="1016854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&quot;禁止&quot;マーク 63">
              <a:extLst>
                <a:ext uri="{FF2B5EF4-FFF2-40B4-BE49-F238E27FC236}">
                  <a16:creationId xmlns:a16="http://schemas.microsoft.com/office/drawing/2014/main" id="{919B6FC6-2577-477D-BE35-9154CBE23D0E}"/>
                </a:ext>
              </a:extLst>
            </p:cNvPr>
            <p:cNvSpPr/>
            <p:nvPr/>
          </p:nvSpPr>
          <p:spPr bwMode="auto">
            <a:xfrm>
              <a:off x="769238" y="3843989"/>
              <a:ext cx="2554180" cy="2554175"/>
            </a:xfrm>
            <a:prstGeom prst="noSmoking">
              <a:avLst>
                <a:gd name="adj" fmla="val 9559"/>
              </a:avLst>
            </a:prstGeom>
            <a:solidFill>
              <a:srgbClr val="FF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9A19DA7-99E0-4406-AE15-18660374D089}"/>
              </a:ext>
            </a:extLst>
          </p:cNvPr>
          <p:cNvGrpSpPr/>
          <p:nvPr/>
        </p:nvGrpSpPr>
        <p:grpSpPr>
          <a:xfrm>
            <a:off x="3617245" y="3760107"/>
            <a:ext cx="2721938" cy="2721938"/>
            <a:chOff x="3617245" y="3760107"/>
            <a:chExt cx="2721938" cy="2721938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EDF7C0A1-9185-4310-8AE6-A02442D32565}"/>
                </a:ext>
              </a:extLst>
            </p:cNvPr>
            <p:cNvGrpSpPr/>
            <p:nvPr/>
          </p:nvGrpSpPr>
          <p:grpSpPr>
            <a:xfrm>
              <a:off x="3629946" y="3772811"/>
              <a:ext cx="2696536" cy="2696530"/>
              <a:chOff x="3543630" y="3341419"/>
              <a:chExt cx="1646813" cy="1646810"/>
            </a:xfrm>
          </p:grpSpPr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1A700B02-0A2F-4AE0-B03B-F7A47CAD6634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EB38B9DA-C174-420C-BB4F-782955E07241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&quot;禁止&quot;マーク 74">
                <a:extLst>
                  <a:ext uri="{FF2B5EF4-FFF2-40B4-BE49-F238E27FC236}">
                    <a16:creationId xmlns:a16="http://schemas.microsoft.com/office/drawing/2014/main" id="{879444FD-A3F4-4077-87C9-21BDE8FD2800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0" name="円: 塗りつぶしなし 69">
              <a:extLst>
                <a:ext uri="{FF2B5EF4-FFF2-40B4-BE49-F238E27FC236}">
                  <a16:creationId xmlns:a16="http://schemas.microsoft.com/office/drawing/2014/main" id="{4ECDDD8A-BB7B-4FEC-A10B-7D11E7326823}"/>
                </a:ext>
              </a:extLst>
            </p:cNvPr>
            <p:cNvSpPr/>
            <p:nvPr/>
          </p:nvSpPr>
          <p:spPr>
            <a:xfrm>
              <a:off x="3617245" y="3760107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5360E51B-6CCC-420D-A740-A26FD5E5F468}"/>
                </a:ext>
              </a:extLst>
            </p:cNvPr>
            <p:cNvSpPr/>
            <p:nvPr/>
          </p:nvSpPr>
          <p:spPr bwMode="auto">
            <a:xfrm>
              <a:off x="4138762" y="4484691"/>
              <a:ext cx="1678902" cy="1177354"/>
            </a:xfrm>
            <a:custGeom>
              <a:avLst/>
              <a:gdLst>
                <a:gd name="connsiteX0" fmla="*/ 450569 w 1688570"/>
                <a:gd name="connsiteY0" fmla="*/ 745307 h 1184137"/>
                <a:gd name="connsiteX1" fmla="*/ 434405 w 1688570"/>
                <a:gd name="connsiteY1" fmla="*/ 752003 h 1184137"/>
                <a:gd name="connsiteX2" fmla="*/ 427709 w 1688570"/>
                <a:gd name="connsiteY2" fmla="*/ 768167 h 1184137"/>
                <a:gd name="connsiteX3" fmla="*/ 434405 w 1688570"/>
                <a:gd name="connsiteY3" fmla="*/ 784330 h 1184137"/>
                <a:gd name="connsiteX4" fmla="*/ 450569 w 1688570"/>
                <a:gd name="connsiteY4" fmla="*/ 791026 h 1184137"/>
                <a:gd name="connsiteX5" fmla="*/ 1237763 w 1688570"/>
                <a:gd name="connsiteY5" fmla="*/ 791027 h 1184137"/>
                <a:gd name="connsiteX6" fmla="*/ 1260623 w 1688570"/>
                <a:gd name="connsiteY6" fmla="*/ 768167 h 1184137"/>
                <a:gd name="connsiteX7" fmla="*/ 1260624 w 1688570"/>
                <a:gd name="connsiteY7" fmla="*/ 768167 h 1184137"/>
                <a:gd name="connsiteX8" fmla="*/ 1237764 w 1688570"/>
                <a:gd name="connsiteY8" fmla="*/ 745307 h 1184137"/>
                <a:gd name="connsiteX9" fmla="*/ 450569 w 1688570"/>
                <a:gd name="connsiteY9" fmla="*/ 675649 h 1184137"/>
                <a:gd name="connsiteX10" fmla="*/ 434405 w 1688570"/>
                <a:gd name="connsiteY10" fmla="*/ 682345 h 1184137"/>
                <a:gd name="connsiteX11" fmla="*/ 427709 w 1688570"/>
                <a:gd name="connsiteY11" fmla="*/ 698508 h 1184137"/>
                <a:gd name="connsiteX12" fmla="*/ 434405 w 1688570"/>
                <a:gd name="connsiteY12" fmla="*/ 714672 h 1184137"/>
                <a:gd name="connsiteX13" fmla="*/ 450569 w 1688570"/>
                <a:gd name="connsiteY13" fmla="*/ 721368 h 1184137"/>
                <a:gd name="connsiteX14" fmla="*/ 1237763 w 1688570"/>
                <a:gd name="connsiteY14" fmla="*/ 721369 h 1184137"/>
                <a:gd name="connsiteX15" fmla="*/ 1260623 w 1688570"/>
                <a:gd name="connsiteY15" fmla="*/ 698509 h 1184137"/>
                <a:gd name="connsiteX16" fmla="*/ 1260624 w 1688570"/>
                <a:gd name="connsiteY16" fmla="*/ 698509 h 1184137"/>
                <a:gd name="connsiteX17" fmla="*/ 1237764 w 1688570"/>
                <a:gd name="connsiteY17" fmla="*/ 675649 h 1184137"/>
                <a:gd name="connsiteX18" fmla="*/ 450569 w 1688570"/>
                <a:gd name="connsiteY18" fmla="*/ 605992 h 1184137"/>
                <a:gd name="connsiteX19" fmla="*/ 434405 w 1688570"/>
                <a:gd name="connsiteY19" fmla="*/ 612688 h 1184137"/>
                <a:gd name="connsiteX20" fmla="*/ 427709 w 1688570"/>
                <a:gd name="connsiteY20" fmla="*/ 628851 h 1184137"/>
                <a:gd name="connsiteX21" fmla="*/ 434405 w 1688570"/>
                <a:gd name="connsiteY21" fmla="*/ 645015 h 1184137"/>
                <a:gd name="connsiteX22" fmla="*/ 450569 w 1688570"/>
                <a:gd name="connsiteY22" fmla="*/ 651711 h 1184137"/>
                <a:gd name="connsiteX23" fmla="*/ 1237763 w 1688570"/>
                <a:gd name="connsiteY23" fmla="*/ 651712 h 1184137"/>
                <a:gd name="connsiteX24" fmla="*/ 1260623 w 1688570"/>
                <a:gd name="connsiteY24" fmla="*/ 628852 h 1184137"/>
                <a:gd name="connsiteX25" fmla="*/ 1260624 w 1688570"/>
                <a:gd name="connsiteY25" fmla="*/ 628852 h 1184137"/>
                <a:gd name="connsiteX26" fmla="*/ 1237764 w 1688570"/>
                <a:gd name="connsiteY26" fmla="*/ 605992 h 1184137"/>
                <a:gd name="connsiteX27" fmla="*/ 1462122 w 1688570"/>
                <a:gd name="connsiteY27" fmla="*/ 563734 h 1184137"/>
                <a:gd name="connsiteX28" fmla="*/ 1348628 w 1688570"/>
                <a:gd name="connsiteY28" fmla="*/ 677228 h 1184137"/>
                <a:gd name="connsiteX29" fmla="*/ 1462122 w 1688570"/>
                <a:gd name="connsiteY29" fmla="*/ 790722 h 1184137"/>
                <a:gd name="connsiteX30" fmla="*/ 1575616 w 1688570"/>
                <a:gd name="connsiteY30" fmla="*/ 677228 h 1184137"/>
                <a:gd name="connsiteX31" fmla="*/ 1462122 w 1688570"/>
                <a:gd name="connsiteY31" fmla="*/ 563734 h 1184137"/>
                <a:gd name="connsiteX32" fmla="*/ 227455 w 1688570"/>
                <a:gd name="connsiteY32" fmla="*/ 563734 h 1184137"/>
                <a:gd name="connsiteX33" fmla="*/ 113961 w 1688570"/>
                <a:gd name="connsiteY33" fmla="*/ 677228 h 1184137"/>
                <a:gd name="connsiteX34" fmla="*/ 227455 w 1688570"/>
                <a:gd name="connsiteY34" fmla="*/ 790722 h 1184137"/>
                <a:gd name="connsiteX35" fmla="*/ 340949 w 1688570"/>
                <a:gd name="connsiteY35" fmla="*/ 677228 h 1184137"/>
                <a:gd name="connsiteX36" fmla="*/ 227455 w 1688570"/>
                <a:gd name="connsiteY36" fmla="*/ 563734 h 1184137"/>
                <a:gd name="connsiteX37" fmla="*/ 361294 w 1688570"/>
                <a:gd name="connsiteY37" fmla="*/ 45004 h 1184137"/>
                <a:gd name="connsiteX38" fmla="*/ 248782 w 1688570"/>
                <a:gd name="connsiteY38" fmla="*/ 495056 h 1184137"/>
                <a:gd name="connsiteX39" fmla="*/ 1439788 w 1688570"/>
                <a:gd name="connsiteY39" fmla="*/ 495056 h 1184137"/>
                <a:gd name="connsiteX40" fmla="*/ 1327274 w 1688570"/>
                <a:gd name="connsiteY40" fmla="*/ 45004 h 1184137"/>
                <a:gd name="connsiteX41" fmla="*/ 326727 w 1688570"/>
                <a:gd name="connsiteY41" fmla="*/ 0 h 1184137"/>
                <a:gd name="connsiteX42" fmla="*/ 1361842 w 1688570"/>
                <a:gd name="connsiteY42" fmla="*/ 0 h 1184137"/>
                <a:gd name="connsiteX43" fmla="*/ 1485606 w 1688570"/>
                <a:gd name="connsiteY43" fmla="*/ 495056 h 1184137"/>
                <a:gd name="connsiteX44" fmla="*/ 1513831 w 1688570"/>
                <a:gd name="connsiteY44" fmla="*/ 495056 h 1184137"/>
                <a:gd name="connsiteX45" fmla="*/ 1631872 w 1688570"/>
                <a:gd name="connsiteY45" fmla="*/ 613097 h 1184137"/>
                <a:gd name="connsiteX46" fmla="*/ 1631872 w 1688570"/>
                <a:gd name="connsiteY46" fmla="*/ 852751 h 1184137"/>
                <a:gd name="connsiteX47" fmla="*/ 1662064 w 1688570"/>
                <a:gd name="connsiteY47" fmla="*/ 852751 h 1184137"/>
                <a:gd name="connsiteX48" fmla="*/ 1688570 w 1688570"/>
                <a:gd name="connsiteY48" fmla="*/ 879257 h 1184137"/>
                <a:gd name="connsiteX49" fmla="*/ 1688570 w 1688570"/>
                <a:gd name="connsiteY49" fmla="*/ 985275 h 1184137"/>
                <a:gd name="connsiteX50" fmla="*/ 1662064 w 1688570"/>
                <a:gd name="connsiteY50" fmla="*/ 1011781 h 1184137"/>
                <a:gd name="connsiteX51" fmla="*/ 1631872 w 1688570"/>
                <a:gd name="connsiteY51" fmla="*/ 1011781 h 1184137"/>
                <a:gd name="connsiteX52" fmla="*/ 1631872 w 1688570"/>
                <a:gd name="connsiteY52" fmla="*/ 1144682 h 1184137"/>
                <a:gd name="connsiteX53" fmla="*/ 1592418 w 1688570"/>
                <a:gd name="connsiteY53" fmla="*/ 1184136 h 1184137"/>
                <a:gd name="connsiteX54" fmla="*/ 1434609 w 1688570"/>
                <a:gd name="connsiteY54" fmla="*/ 1184136 h 1184137"/>
                <a:gd name="connsiteX55" fmla="*/ 1395155 w 1688570"/>
                <a:gd name="connsiteY55" fmla="*/ 1144682 h 1184137"/>
                <a:gd name="connsiteX56" fmla="*/ 1395155 w 1688570"/>
                <a:gd name="connsiteY56" fmla="*/ 1011781 h 1184137"/>
                <a:gd name="connsiteX57" fmla="*/ 1062302 w 1688570"/>
                <a:gd name="connsiteY57" fmla="*/ 1011781 h 1184137"/>
                <a:gd name="connsiteX58" fmla="*/ 1062302 w 1688570"/>
                <a:gd name="connsiteY58" fmla="*/ 1125126 h 1184137"/>
                <a:gd name="connsiteX59" fmla="*/ 626268 w 1688570"/>
                <a:gd name="connsiteY59" fmla="*/ 1125126 h 1184137"/>
                <a:gd name="connsiteX60" fmla="*/ 626268 w 1688570"/>
                <a:gd name="connsiteY60" fmla="*/ 1011781 h 1184137"/>
                <a:gd name="connsiteX61" fmla="*/ 293414 w 1688570"/>
                <a:gd name="connsiteY61" fmla="*/ 1011781 h 1184137"/>
                <a:gd name="connsiteX62" fmla="*/ 293414 w 1688570"/>
                <a:gd name="connsiteY62" fmla="*/ 1144683 h 1184137"/>
                <a:gd name="connsiteX63" fmla="*/ 253960 w 1688570"/>
                <a:gd name="connsiteY63" fmla="*/ 1184137 h 1184137"/>
                <a:gd name="connsiteX64" fmla="*/ 96151 w 1688570"/>
                <a:gd name="connsiteY64" fmla="*/ 1184137 h 1184137"/>
                <a:gd name="connsiteX65" fmla="*/ 56697 w 1688570"/>
                <a:gd name="connsiteY65" fmla="*/ 1144683 h 1184137"/>
                <a:gd name="connsiteX66" fmla="*/ 56697 w 1688570"/>
                <a:gd name="connsiteY66" fmla="*/ 1011781 h 1184137"/>
                <a:gd name="connsiteX67" fmla="*/ 26506 w 1688570"/>
                <a:gd name="connsiteY67" fmla="*/ 1011781 h 1184137"/>
                <a:gd name="connsiteX68" fmla="*/ 0 w 1688570"/>
                <a:gd name="connsiteY68" fmla="*/ 985275 h 1184137"/>
                <a:gd name="connsiteX69" fmla="*/ 0 w 1688570"/>
                <a:gd name="connsiteY69" fmla="*/ 879257 h 1184137"/>
                <a:gd name="connsiteX70" fmla="*/ 26506 w 1688570"/>
                <a:gd name="connsiteY70" fmla="*/ 852751 h 1184137"/>
                <a:gd name="connsiteX71" fmla="*/ 56697 w 1688570"/>
                <a:gd name="connsiteY71" fmla="*/ 852751 h 1184137"/>
                <a:gd name="connsiteX72" fmla="*/ 56697 w 1688570"/>
                <a:gd name="connsiteY72" fmla="*/ 613097 h 1184137"/>
                <a:gd name="connsiteX73" fmla="*/ 174738 w 1688570"/>
                <a:gd name="connsiteY73" fmla="*/ 495056 h 1184137"/>
                <a:gd name="connsiteX74" fmla="*/ 202963 w 1688570"/>
                <a:gd name="connsiteY74" fmla="*/ 495056 h 118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688570" h="1184137">
                  <a:moveTo>
                    <a:pt x="450569" y="745307"/>
                  </a:moveTo>
                  <a:cubicBezTo>
                    <a:pt x="444257" y="745307"/>
                    <a:pt x="438542" y="747866"/>
                    <a:pt x="434405" y="752003"/>
                  </a:cubicBezTo>
                  <a:lnTo>
                    <a:pt x="427709" y="768167"/>
                  </a:lnTo>
                  <a:lnTo>
                    <a:pt x="434405" y="784330"/>
                  </a:lnTo>
                  <a:cubicBezTo>
                    <a:pt x="438542" y="788467"/>
                    <a:pt x="444257" y="791026"/>
                    <a:pt x="450569" y="791026"/>
                  </a:cubicBezTo>
                  <a:lnTo>
                    <a:pt x="1237763" y="791027"/>
                  </a:lnTo>
                  <a:cubicBezTo>
                    <a:pt x="1250388" y="791027"/>
                    <a:pt x="1260623" y="780792"/>
                    <a:pt x="1260623" y="768167"/>
                  </a:cubicBezTo>
                  <a:lnTo>
                    <a:pt x="1260624" y="768167"/>
                  </a:lnTo>
                  <a:cubicBezTo>
                    <a:pt x="1260624" y="755542"/>
                    <a:pt x="1250389" y="745307"/>
                    <a:pt x="1237764" y="745307"/>
                  </a:cubicBezTo>
                  <a:close/>
                  <a:moveTo>
                    <a:pt x="450569" y="675649"/>
                  </a:moveTo>
                  <a:cubicBezTo>
                    <a:pt x="444257" y="675649"/>
                    <a:pt x="438542" y="678208"/>
                    <a:pt x="434405" y="682345"/>
                  </a:cubicBezTo>
                  <a:lnTo>
                    <a:pt x="427709" y="698508"/>
                  </a:lnTo>
                  <a:lnTo>
                    <a:pt x="434405" y="714672"/>
                  </a:lnTo>
                  <a:cubicBezTo>
                    <a:pt x="438542" y="718809"/>
                    <a:pt x="444257" y="721368"/>
                    <a:pt x="450569" y="721368"/>
                  </a:cubicBezTo>
                  <a:lnTo>
                    <a:pt x="1237763" y="721369"/>
                  </a:lnTo>
                  <a:cubicBezTo>
                    <a:pt x="1250388" y="721369"/>
                    <a:pt x="1260623" y="711134"/>
                    <a:pt x="1260623" y="698509"/>
                  </a:cubicBezTo>
                  <a:lnTo>
                    <a:pt x="1260624" y="698509"/>
                  </a:lnTo>
                  <a:cubicBezTo>
                    <a:pt x="1260624" y="685884"/>
                    <a:pt x="1250389" y="675649"/>
                    <a:pt x="1237764" y="675649"/>
                  </a:cubicBezTo>
                  <a:close/>
                  <a:moveTo>
                    <a:pt x="450569" y="605992"/>
                  </a:moveTo>
                  <a:cubicBezTo>
                    <a:pt x="444257" y="605992"/>
                    <a:pt x="438542" y="608551"/>
                    <a:pt x="434405" y="612688"/>
                  </a:cubicBezTo>
                  <a:lnTo>
                    <a:pt x="427709" y="628851"/>
                  </a:lnTo>
                  <a:lnTo>
                    <a:pt x="434405" y="645015"/>
                  </a:lnTo>
                  <a:cubicBezTo>
                    <a:pt x="438542" y="649152"/>
                    <a:pt x="444257" y="651711"/>
                    <a:pt x="450569" y="651711"/>
                  </a:cubicBezTo>
                  <a:lnTo>
                    <a:pt x="1237763" y="651712"/>
                  </a:lnTo>
                  <a:cubicBezTo>
                    <a:pt x="1250388" y="651712"/>
                    <a:pt x="1260623" y="641477"/>
                    <a:pt x="1260623" y="628852"/>
                  </a:cubicBezTo>
                  <a:lnTo>
                    <a:pt x="1260624" y="628852"/>
                  </a:lnTo>
                  <a:cubicBezTo>
                    <a:pt x="1260624" y="616227"/>
                    <a:pt x="1250389" y="605992"/>
                    <a:pt x="1237764" y="605992"/>
                  </a:cubicBezTo>
                  <a:close/>
                  <a:moveTo>
                    <a:pt x="1462122" y="563734"/>
                  </a:moveTo>
                  <a:cubicBezTo>
                    <a:pt x="1399441" y="563734"/>
                    <a:pt x="1348628" y="614547"/>
                    <a:pt x="1348628" y="677228"/>
                  </a:cubicBezTo>
                  <a:cubicBezTo>
                    <a:pt x="1348628" y="739909"/>
                    <a:pt x="1399441" y="790722"/>
                    <a:pt x="1462122" y="790722"/>
                  </a:cubicBezTo>
                  <a:cubicBezTo>
                    <a:pt x="1524803" y="790722"/>
                    <a:pt x="1575616" y="739909"/>
                    <a:pt x="1575616" y="677228"/>
                  </a:cubicBezTo>
                  <a:cubicBezTo>
                    <a:pt x="1575616" y="614547"/>
                    <a:pt x="1524803" y="563734"/>
                    <a:pt x="1462122" y="563734"/>
                  </a:cubicBezTo>
                  <a:close/>
                  <a:moveTo>
                    <a:pt x="227455" y="563734"/>
                  </a:moveTo>
                  <a:cubicBezTo>
                    <a:pt x="164774" y="563734"/>
                    <a:pt x="113961" y="614547"/>
                    <a:pt x="113961" y="677228"/>
                  </a:cubicBezTo>
                  <a:cubicBezTo>
                    <a:pt x="113961" y="739909"/>
                    <a:pt x="164774" y="790722"/>
                    <a:pt x="227455" y="790722"/>
                  </a:cubicBezTo>
                  <a:cubicBezTo>
                    <a:pt x="290136" y="790722"/>
                    <a:pt x="340949" y="739909"/>
                    <a:pt x="340949" y="677228"/>
                  </a:cubicBezTo>
                  <a:cubicBezTo>
                    <a:pt x="340949" y="614547"/>
                    <a:pt x="290136" y="563734"/>
                    <a:pt x="227455" y="563734"/>
                  </a:cubicBezTo>
                  <a:close/>
                  <a:moveTo>
                    <a:pt x="361294" y="45004"/>
                  </a:moveTo>
                  <a:lnTo>
                    <a:pt x="248782" y="495056"/>
                  </a:lnTo>
                  <a:lnTo>
                    <a:pt x="1439788" y="495056"/>
                  </a:lnTo>
                  <a:lnTo>
                    <a:pt x="1327274" y="45004"/>
                  </a:lnTo>
                  <a:close/>
                  <a:moveTo>
                    <a:pt x="326727" y="0"/>
                  </a:moveTo>
                  <a:lnTo>
                    <a:pt x="1361842" y="0"/>
                  </a:lnTo>
                  <a:lnTo>
                    <a:pt x="1485606" y="495056"/>
                  </a:lnTo>
                  <a:lnTo>
                    <a:pt x="1513831" y="495056"/>
                  </a:lnTo>
                  <a:cubicBezTo>
                    <a:pt x="1579023" y="495056"/>
                    <a:pt x="1631872" y="547905"/>
                    <a:pt x="1631872" y="613097"/>
                  </a:cubicBezTo>
                  <a:lnTo>
                    <a:pt x="1631872" y="852751"/>
                  </a:lnTo>
                  <a:lnTo>
                    <a:pt x="1662064" y="852751"/>
                  </a:lnTo>
                  <a:cubicBezTo>
                    <a:pt x="1676703" y="852751"/>
                    <a:pt x="1688570" y="864618"/>
                    <a:pt x="1688570" y="879257"/>
                  </a:cubicBezTo>
                  <a:lnTo>
                    <a:pt x="1688570" y="985275"/>
                  </a:lnTo>
                  <a:cubicBezTo>
                    <a:pt x="1688570" y="999914"/>
                    <a:pt x="1676703" y="1011781"/>
                    <a:pt x="1662064" y="1011781"/>
                  </a:cubicBezTo>
                  <a:lnTo>
                    <a:pt x="1631872" y="1011781"/>
                  </a:lnTo>
                  <a:lnTo>
                    <a:pt x="1631872" y="1144682"/>
                  </a:lnTo>
                  <a:cubicBezTo>
                    <a:pt x="1631872" y="1166472"/>
                    <a:pt x="1614208" y="1184136"/>
                    <a:pt x="1592418" y="1184136"/>
                  </a:cubicBezTo>
                  <a:lnTo>
                    <a:pt x="1434609" y="1184136"/>
                  </a:lnTo>
                  <a:cubicBezTo>
                    <a:pt x="1412819" y="1184136"/>
                    <a:pt x="1395155" y="1166472"/>
                    <a:pt x="1395155" y="1144682"/>
                  </a:cubicBezTo>
                  <a:lnTo>
                    <a:pt x="1395155" y="1011781"/>
                  </a:lnTo>
                  <a:lnTo>
                    <a:pt x="1062302" y="1011781"/>
                  </a:lnTo>
                  <a:lnTo>
                    <a:pt x="1062302" y="1125126"/>
                  </a:lnTo>
                  <a:lnTo>
                    <a:pt x="626268" y="1125126"/>
                  </a:lnTo>
                  <a:lnTo>
                    <a:pt x="626268" y="1011781"/>
                  </a:lnTo>
                  <a:lnTo>
                    <a:pt x="293414" y="1011781"/>
                  </a:lnTo>
                  <a:lnTo>
                    <a:pt x="293414" y="1144683"/>
                  </a:lnTo>
                  <a:cubicBezTo>
                    <a:pt x="293414" y="1166473"/>
                    <a:pt x="275750" y="1184137"/>
                    <a:pt x="253960" y="1184137"/>
                  </a:cubicBezTo>
                  <a:lnTo>
                    <a:pt x="96151" y="1184137"/>
                  </a:lnTo>
                  <a:cubicBezTo>
                    <a:pt x="74361" y="1184137"/>
                    <a:pt x="56697" y="1166473"/>
                    <a:pt x="56697" y="1144683"/>
                  </a:cubicBezTo>
                  <a:lnTo>
                    <a:pt x="56697" y="1011781"/>
                  </a:lnTo>
                  <a:lnTo>
                    <a:pt x="26506" y="1011781"/>
                  </a:lnTo>
                  <a:cubicBezTo>
                    <a:pt x="11867" y="1011781"/>
                    <a:pt x="0" y="999914"/>
                    <a:pt x="0" y="985275"/>
                  </a:cubicBezTo>
                  <a:lnTo>
                    <a:pt x="0" y="879257"/>
                  </a:lnTo>
                  <a:cubicBezTo>
                    <a:pt x="0" y="864618"/>
                    <a:pt x="11867" y="852751"/>
                    <a:pt x="26506" y="852751"/>
                  </a:cubicBezTo>
                  <a:lnTo>
                    <a:pt x="56697" y="852751"/>
                  </a:lnTo>
                  <a:lnTo>
                    <a:pt x="56697" y="613097"/>
                  </a:lnTo>
                  <a:cubicBezTo>
                    <a:pt x="56697" y="547905"/>
                    <a:pt x="109546" y="495056"/>
                    <a:pt x="174738" y="495056"/>
                  </a:cubicBezTo>
                  <a:lnTo>
                    <a:pt x="202963" y="4950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2" name="&quot;禁止&quot;マーク 71">
              <a:extLst>
                <a:ext uri="{FF2B5EF4-FFF2-40B4-BE49-F238E27FC236}">
                  <a16:creationId xmlns:a16="http://schemas.microsoft.com/office/drawing/2014/main" id="{4037D53A-3872-41E0-9593-25C90756BB82}"/>
                </a:ext>
              </a:extLst>
            </p:cNvPr>
            <p:cNvSpPr/>
            <p:nvPr/>
          </p:nvSpPr>
          <p:spPr bwMode="auto">
            <a:xfrm>
              <a:off x="3701124" y="3843989"/>
              <a:ext cx="2554180" cy="2554175"/>
            </a:xfrm>
            <a:prstGeom prst="noSmoking">
              <a:avLst>
                <a:gd name="adj" fmla="val 9559"/>
              </a:avLst>
            </a:prstGeom>
            <a:solidFill>
              <a:srgbClr val="FF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A69A8979-D1FA-4035-829F-B7BA325A34C0}"/>
              </a:ext>
            </a:extLst>
          </p:cNvPr>
          <p:cNvGrpSpPr/>
          <p:nvPr/>
        </p:nvGrpSpPr>
        <p:grpSpPr>
          <a:xfrm>
            <a:off x="676883" y="3752850"/>
            <a:ext cx="2721938" cy="2721938"/>
            <a:chOff x="676883" y="3752850"/>
            <a:chExt cx="2721938" cy="2721938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D847A2A-9695-4C65-BBA3-18FB10953945}"/>
                </a:ext>
              </a:extLst>
            </p:cNvPr>
            <p:cNvGrpSpPr/>
            <p:nvPr/>
          </p:nvGrpSpPr>
          <p:grpSpPr>
            <a:xfrm>
              <a:off x="689584" y="3765551"/>
              <a:ext cx="2696536" cy="2696530"/>
              <a:chOff x="3543630" y="3341419"/>
              <a:chExt cx="1646813" cy="1646810"/>
            </a:xfrm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6E8800E7-5EB7-4FB1-855C-E7FFBE0BB42C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1263DDBF-5742-451C-B53B-3FC8E4B84DF0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&quot;禁止&quot;マーク 17">
                <a:extLst>
                  <a:ext uri="{FF2B5EF4-FFF2-40B4-BE49-F238E27FC236}">
                    <a16:creationId xmlns:a16="http://schemas.microsoft.com/office/drawing/2014/main" id="{18DDC7D0-A86C-40AE-881B-2739E8B94C14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A6FDA360-0C1E-4F53-87B1-DFC4DD4F1EEC}"/>
                </a:ext>
              </a:extLst>
            </p:cNvPr>
            <p:cNvSpPr/>
            <p:nvPr/>
          </p:nvSpPr>
          <p:spPr>
            <a:xfrm>
              <a:off x="676883" y="37528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69BCF732-8B8F-4059-BF26-ACA04CC15A71}"/>
                </a:ext>
              </a:extLst>
            </p:cNvPr>
            <p:cNvGrpSpPr/>
            <p:nvPr/>
          </p:nvGrpSpPr>
          <p:grpSpPr>
            <a:xfrm>
              <a:off x="1233044" y="4618770"/>
              <a:ext cx="1607440" cy="428257"/>
              <a:chOff x="1206208" y="4493253"/>
              <a:chExt cx="1607440" cy="428257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88F599D-4B79-43EC-909F-5164E030B17A}"/>
                  </a:ext>
                </a:extLst>
              </p:cNvPr>
              <p:cNvSpPr/>
              <p:nvPr/>
            </p:nvSpPr>
            <p:spPr>
              <a:xfrm>
                <a:off x="1206208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D7A6553-1EA7-4D92-9923-985C6AFF3C69}"/>
                  </a:ext>
                </a:extLst>
              </p:cNvPr>
              <p:cNvSpPr/>
              <p:nvPr/>
            </p:nvSpPr>
            <p:spPr>
              <a:xfrm>
                <a:off x="1339850" y="4526157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A1E3F1B-10DD-4DE1-911A-B678B19F33ED}"/>
                  </a:ext>
                </a:extLst>
              </p:cNvPr>
              <p:cNvSpPr/>
              <p:nvPr/>
            </p:nvSpPr>
            <p:spPr>
              <a:xfrm flipH="1">
                <a:off x="2225529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052B1CA-FB1C-418C-9236-1035FD54E135}"/>
                  </a:ext>
                </a:extLst>
              </p:cNvPr>
              <p:cNvSpPr/>
              <p:nvPr/>
            </p:nvSpPr>
            <p:spPr>
              <a:xfrm flipH="1">
                <a:off x="2359171" y="4538064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393B1674-DB6C-478B-81F8-74282B118D16}"/>
              </a:ext>
            </a:extLst>
          </p:cNvPr>
          <p:cNvGrpSpPr/>
          <p:nvPr/>
        </p:nvGrpSpPr>
        <p:grpSpPr>
          <a:xfrm>
            <a:off x="676883" y="857250"/>
            <a:ext cx="2721938" cy="2721938"/>
            <a:chOff x="676883" y="857250"/>
            <a:chExt cx="2721938" cy="2721938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5B3A6E9-A706-4C08-810E-5997276A2893}"/>
                </a:ext>
              </a:extLst>
            </p:cNvPr>
            <p:cNvGrpSpPr/>
            <p:nvPr/>
          </p:nvGrpSpPr>
          <p:grpSpPr>
            <a:xfrm>
              <a:off x="689584" y="869951"/>
              <a:ext cx="2696536" cy="2696530"/>
              <a:chOff x="3543630" y="3341419"/>
              <a:chExt cx="1646813" cy="1646810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F2847FF0-4C93-4948-8F06-2A887C113F31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282EFF28-292E-4E0F-901D-B5C75B55B261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&quot;禁止&quot;マーク 12">
                <a:extLst>
                  <a:ext uri="{FF2B5EF4-FFF2-40B4-BE49-F238E27FC236}">
                    <a16:creationId xmlns:a16="http://schemas.microsoft.com/office/drawing/2014/main" id="{46437A28-3195-4759-9015-3C6DB3EF133D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円: 塗りつぶしなし 13">
              <a:extLst>
                <a:ext uri="{FF2B5EF4-FFF2-40B4-BE49-F238E27FC236}">
                  <a16:creationId xmlns:a16="http://schemas.microsoft.com/office/drawing/2014/main" id="{B626731F-B627-41F5-B913-7413641CFF49}"/>
                </a:ext>
              </a:extLst>
            </p:cNvPr>
            <p:cNvSpPr/>
            <p:nvPr/>
          </p:nvSpPr>
          <p:spPr>
            <a:xfrm>
              <a:off x="676883" y="8572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7C8DFCA-5851-4D84-98D8-B43E81153418}"/>
                </a:ext>
              </a:extLst>
            </p:cNvPr>
            <p:cNvGrpSpPr/>
            <p:nvPr/>
          </p:nvGrpSpPr>
          <p:grpSpPr>
            <a:xfrm>
              <a:off x="1257203" y="1474298"/>
              <a:ext cx="1509504" cy="686120"/>
              <a:chOff x="1277491" y="4300717"/>
              <a:chExt cx="1509504" cy="686120"/>
            </a:xfrm>
          </p:grpSpPr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79628AFE-E686-4929-8EC6-9E962866D5A6}"/>
                  </a:ext>
                </a:extLst>
              </p:cNvPr>
              <p:cNvSpPr/>
              <p:nvPr/>
            </p:nvSpPr>
            <p:spPr>
              <a:xfrm>
                <a:off x="1277491" y="4363582"/>
                <a:ext cx="507425" cy="6232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5EFD9D98-E01B-41FA-8E3A-C2C8F2CE822D}"/>
                  </a:ext>
                </a:extLst>
              </p:cNvPr>
              <p:cNvSpPr/>
              <p:nvPr/>
            </p:nvSpPr>
            <p:spPr>
              <a:xfrm>
                <a:off x="2279570" y="4363582"/>
                <a:ext cx="507425" cy="62325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95B82C32-7E02-4F4B-9D24-DE4B73FEF1D0}"/>
                  </a:ext>
                </a:extLst>
              </p:cNvPr>
              <p:cNvSpPr/>
              <p:nvPr/>
            </p:nvSpPr>
            <p:spPr>
              <a:xfrm>
                <a:off x="1397487" y="4538064"/>
                <a:ext cx="267434" cy="2719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CDF7E8A8-32BA-4F62-BD53-A3720027213F}"/>
                  </a:ext>
                </a:extLst>
              </p:cNvPr>
              <p:cNvSpPr/>
              <p:nvPr/>
            </p:nvSpPr>
            <p:spPr>
              <a:xfrm>
                <a:off x="2399566" y="4538064"/>
                <a:ext cx="267434" cy="2719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546FBE0B-AA62-4CEA-97E1-8C7842DFFD9A}"/>
                  </a:ext>
                </a:extLst>
              </p:cNvPr>
              <p:cNvSpPr/>
              <p:nvPr/>
            </p:nvSpPr>
            <p:spPr>
              <a:xfrm rot="900000">
                <a:off x="1311229" y="4300717"/>
                <a:ext cx="507425" cy="162771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9D9031A0-4591-4CB8-BDE6-159D68690608}"/>
                  </a:ext>
                </a:extLst>
              </p:cNvPr>
              <p:cNvSpPr/>
              <p:nvPr/>
            </p:nvSpPr>
            <p:spPr>
              <a:xfrm rot="20700000" flipH="1">
                <a:off x="2231206" y="4300718"/>
                <a:ext cx="507425" cy="162771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A66232A7-77E5-45BE-BB11-615EBC71B2FE}"/>
              </a:ext>
            </a:extLst>
          </p:cNvPr>
          <p:cNvGrpSpPr/>
          <p:nvPr/>
        </p:nvGrpSpPr>
        <p:grpSpPr>
          <a:xfrm>
            <a:off x="3425662" y="3733076"/>
            <a:ext cx="2982086" cy="2741712"/>
            <a:chOff x="3425662" y="3733076"/>
            <a:chExt cx="2982086" cy="2741712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F20324E-E766-4B88-B8B4-FEEBF85ED93D}"/>
                </a:ext>
              </a:extLst>
            </p:cNvPr>
            <p:cNvGrpSpPr/>
            <p:nvPr/>
          </p:nvGrpSpPr>
          <p:grpSpPr>
            <a:xfrm>
              <a:off x="3623284" y="3765551"/>
              <a:ext cx="2696536" cy="2696530"/>
              <a:chOff x="3543630" y="3341419"/>
              <a:chExt cx="1646813" cy="1646810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2A821E73-3632-4B85-8E12-26CE0C98F6E8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DC28ADD6-54D7-4502-BE72-F6805DC3D65E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&quot;禁止&quot;マーク 27">
                <a:extLst>
                  <a:ext uri="{FF2B5EF4-FFF2-40B4-BE49-F238E27FC236}">
                    <a16:creationId xmlns:a16="http://schemas.microsoft.com/office/drawing/2014/main" id="{00F59745-723C-41B7-AE50-F22DA80C298F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円: 塗りつぶしなし 28">
              <a:extLst>
                <a:ext uri="{FF2B5EF4-FFF2-40B4-BE49-F238E27FC236}">
                  <a16:creationId xmlns:a16="http://schemas.microsoft.com/office/drawing/2014/main" id="{51E8E82A-D688-43A8-9094-E72DB071E69B}"/>
                </a:ext>
              </a:extLst>
            </p:cNvPr>
            <p:cNvSpPr/>
            <p:nvPr/>
          </p:nvSpPr>
          <p:spPr>
            <a:xfrm>
              <a:off x="3610583" y="37528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09C8F1B-F280-4664-8416-7A4A3DEF1A24}"/>
                </a:ext>
              </a:extLst>
            </p:cNvPr>
            <p:cNvGrpSpPr/>
            <p:nvPr/>
          </p:nvGrpSpPr>
          <p:grpSpPr>
            <a:xfrm>
              <a:off x="3425662" y="3733076"/>
              <a:ext cx="2982086" cy="2584009"/>
              <a:chOff x="3417919" y="3733076"/>
              <a:chExt cx="2982086" cy="2584009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D1C450D-2B13-41B4-92B7-952E9FFAC14E}"/>
                  </a:ext>
                </a:extLst>
              </p:cNvPr>
              <p:cNvSpPr/>
              <p:nvPr/>
            </p:nvSpPr>
            <p:spPr>
              <a:xfrm>
                <a:off x="4139189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1EDF7C9E-6EE1-4294-9D3E-30E087A0FB19}"/>
                  </a:ext>
                </a:extLst>
              </p:cNvPr>
              <p:cNvSpPr/>
              <p:nvPr/>
            </p:nvSpPr>
            <p:spPr>
              <a:xfrm>
                <a:off x="4272831" y="4526157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6E8379CE-2118-4395-8B3D-0EB3118D05DF}"/>
                  </a:ext>
                </a:extLst>
              </p:cNvPr>
              <p:cNvSpPr/>
              <p:nvPr/>
            </p:nvSpPr>
            <p:spPr>
              <a:xfrm flipH="1">
                <a:off x="5158510" y="4493253"/>
                <a:ext cx="588119" cy="428257"/>
              </a:xfrm>
              <a:custGeom>
                <a:avLst/>
                <a:gdLst>
                  <a:gd name="connsiteX0" fmla="*/ 33303 w 588119"/>
                  <a:gd name="connsiteY0" fmla="*/ 0 h 428257"/>
                  <a:gd name="connsiteX1" fmla="*/ 588119 w 588119"/>
                  <a:gd name="connsiteY1" fmla="*/ 148663 h 428257"/>
                  <a:gd name="connsiteX2" fmla="*/ 583664 w 588119"/>
                  <a:gd name="connsiteY2" fmla="*/ 192848 h 428257"/>
                  <a:gd name="connsiteX3" fmla="*/ 294827 w 588119"/>
                  <a:gd name="connsiteY3" fmla="*/ 428257 h 428257"/>
                  <a:gd name="connsiteX4" fmla="*/ 0 w 588119"/>
                  <a:gd name="connsiteY4" fmla="*/ 133430 h 428257"/>
                  <a:gd name="connsiteX5" fmla="*/ 23169 w 588119"/>
                  <a:gd name="connsiteY5" fmla="*/ 18670 h 42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8119" h="428257">
                    <a:moveTo>
                      <a:pt x="33303" y="0"/>
                    </a:moveTo>
                    <a:lnTo>
                      <a:pt x="588119" y="148663"/>
                    </a:lnTo>
                    <a:lnTo>
                      <a:pt x="583664" y="192848"/>
                    </a:lnTo>
                    <a:cubicBezTo>
                      <a:pt x="556173" y="327196"/>
                      <a:pt x="437302" y="428257"/>
                      <a:pt x="294827" y="428257"/>
                    </a:cubicBezTo>
                    <a:cubicBezTo>
                      <a:pt x="131999" y="428257"/>
                      <a:pt x="0" y="296258"/>
                      <a:pt x="0" y="133430"/>
                    </a:cubicBezTo>
                    <a:cubicBezTo>
                      <a:pt x="0" y="92723"/>
                      <a:pt x="8250" y="53943"/>
                      <a:pt x="23169" y="186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274AD3A-8362-4DC6-B5C7-6622EB4447D7}"/>
                  </a:ext>
                </a:extLst>
              </p:cNvPr>
              <p:cNvSpPr/>
              <p:nvPr/>
            </p:nvSpPr>
            <p:spPr>
              <a:xfrm flipH="1">
                <a:off x="5292152" y="4538064"/>
                <a:ext cx="292100" cy="240225"/>
              </a:xfrm>
              <a:custGeom>
                <a:avLst/>
                <a:gdLst>
                  <a:gd name="connsiteX0" fmla="*/ 36644 w 292100"/>
                  <a:gd name="connsiteY0" fmla="*/ 0 h 240225"/>
                  <a:gd name="connsiteX1" fmla="*/ 286609 w 292100"/>
                  <a:gd name="connsiteY1" fmla="*/ 66978 h 240225"/>
                  <a:gd name="connsiteX2" fmla="*/ 292100 w 292100"/>
                  <a:gd name="connsiteY2" fmla="*/ 94175 h 240225"/>
                  <a:gd name="connsiteX3" fmla="*/ 146050 w 292100"/>
                  <a:gd name="connsiteY3" fmla="*/ 240225 h 240225"/>
                  <a:gd name="connsiteX4" fmla="*/ 0 w 292100"/>
                  <a:gd name="connsiteY4" fmla="*/ 94175 h 240225"/>
                  <a:gd name="connsiteX5" fmla="*/ 11477 w 292100"/>
                  <a:gd name="connsiteY5" fmla="*/ 37326 h 240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100" h="240225">
                    <a:moveTo>
                      <a:pt x="36644" y="0"/>
                    </a:moveTo>
                    <a:lnTo>
                      <a:pt x="286609" y="66978"/>
                    </a:lnTo>
                    <a:lnTo>
                      <a:pt x="292100" y="94175"/>
                    </a:lnTo>
                    <a:cubicBezTo>
                      <a:pt x="292100" y="174836"/>
                      <a:pt x="226711" y="240225"/>
                      <a:pt x="146050" y="240225"/>
                    </a:cubicBezTo>
                    <a:cubicBezTo>
                      <a:pt x="65389" y="240225"/>
                      <a:pt x="0" y="174836"/>
                      <a:pt x="0" y="94175"/>
                    </a:cubicBezTo>
                    <a:cubicBezTo>
                      <a:pt x="0" y="74010"/>
                      <a:pt x="4087" y="54799"/>
                      <a:pt x="11477" y="3732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 168">
                <a:extLst>
                  <a:ext uri="{FF2B5EF4-FFF2-40B4-BE49-F238E27FC236}">
                    <a16:creationId xmlns:a16="http://schemas.microsoft.com/office/drawing/2014/main" id="{6BFA23FA-BE4E-4923-948D-047B8034D0D7}"/>
                  </a:ext>
                </a:extLst>
              </p:cNvPr>
              <p:cNvSpPr/>
              <p:nvPr/>
            </p:nvSpPr>
            <p:spPr>
              <a:xfrm rot="900000">
                <a:off x="5313891" y="5005387"/>
                <a:ext cx="1086114" cy="13116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5C6EBBAC-2981-4A0B-9A92-CEBAF15E1050}"/>
                  </a:ext>
                </a:extLst>
              </p:cNvPr>
              <p:cNvSpPr txBox="1"/>
              <p:nvPr/>
            </p:nvSpPr>
            <p:spPr>
              <a:xfrm rot="20700000">
                <a:off x="3417919" y="3733076"/>
                <a:ext cx="684682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ダメ</a:t>
                </a:r>
              </a:p>
            </p:txBody>
          </p:sp>
        </p:grp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40422365-A340-4BB6-A4C4-38777B2AF585}"/>
              </a:ext>
            </a:extLst>
          </p:cNvPr>
          <p:cNvGrpSpPr/>
          <p:nvPr/>
        </p:nvGrpSpPr>
        <p:grpSpPr>
          <a:xfrm>
            <a:off x="3425661" y="817348"/>
            <a:ext cx="2982088" cy="2761840"/>
            <a:chOff x="3425661" y="817348"/>
            <a:chExt cx="2982088" cy="276184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9C3B77A-549A-47DE-8A1E-941E92C3D60E}"/>
                </a:ext>
              </a:extLst>
            </p:cNvPr>
            <p:cNvGrpSpPr/>
            <p:nvPr/>
          </p:nvGrpSpPr>
          <p:grpSpPr>
            <a:xfrm>
              <a:off x="3610583" y="857250"/>
              <a:ext cx="2721938" cy="2721938"/>
              <a:chOff x="3610583" y="857250"/>
              <a:chExt cx="2721938" cy="2721938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395CE98-69F5-4EA8-85DB-7C7F8C46EC27}"/>
                  </a:ext>
                </a:extLst>
              </p:cNvPr>
              <p:cNvGrpSpPr/>
              <p:nvPr/>
            </p:nvGrpSpPr>
            <p:grpSpPr>
              <a:xfrm>
                <a:off x="3623284" y="8699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9AB816E7-A7BE-4649-B4EF-91FF1E4DE7A7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DFF3C781-A94B-4F7F-96E6-A905E4C5F30B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&quot;禁止&quot;マーク 22">
                  <a:extLst>
                    <a:ext uri="{FF2B5EF4-FFF2-40B4-BE49-F238E27FC236}">
                      <a16:creationId xmlns:a16="http://schemas.microsoft.com/office/drawing/2014/main" id="{402042EF-A9B4-4A7E-8C31-E4F6A72A3D78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円: 塗りつぶしなし 23">
                <a:extLst>
                  <a:ext uri="{FF2B5EF4-FFF2-40B4-BE49-F238E27FC236}">
                    <a16:creationId xmlns:a16="http://schemas.microsoft.com/office/drawing/2014/main" id="{B357B12A-6B3D-4518-A8CC-4F0B150E3E2A}"/>
                  </a:ext>
                </a:extLst>
              </p:cNvPr>
              <p:cNvSpPr/>
              <p:nvPr/>
            </p:nvSpPr>
            <p:spPr>
              <a:xfrm>
                <a:off x="36105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EF2C0D4-5DEF-41E3-B77E-470F2D7ACF72}"/>
                </a:ext>
              </a:extLst>
            </p:cNvPr>
            <p:cNvGrpSpPr/>
            <p:nvPr/>
          </p:nvGrpSpPr>
          <p:grpSpPr>
            <a:xfrm>
              <a:off x="3425661" y="817348"/>
              <a:ext cx="2982088" cy="2568971"/>
              <a:chOff x="3425661" y="817348"/>
              <a:chExt cx="2982088" cy="2568971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FFF62CE0-23C1-45A7-BFDA-0494765F0DF0}"/>
                  </a:ext>
                </a:extLst>
              </p:cNvPr>
              <p:cNvGrpSpPr/>
              <p:nvPr/>
            </p:nvGrpSpPr>
            <p:grpSpPr>
              <a:xfrm>
                <a:off x="4219098" y="138498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AB314A64-6311-46B4-8EA0-B29D4ADA3AD7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C0F9B521-C4E4-4107-B697-DAC4E58D4D60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40B54950-1339-41F6-953C-0E06F62FDBF8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7157A898-DDDF-408A-B864-D075C9B49028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0DB1FD57-4A7C-400F-8FA0-72B283CAC9B1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A1FF3539-B46F-4EE7-A63D-5DC5C3D1FAD9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フリーフォーム 168">
                <a:extLst>
                  <a:ext uri="{FF2B5EF4-FFF2-40B4-BE49-F238E27FC236}">
                    <a16:creationId xmlns:a16="http://schemas.microsoft.com/office/drawing/2014/main" id="{BB638112-68E3-45C4-8B75-7BF17C86C2AB}"/>
                  </a:ext>
                </a:extLst>
              </p:cNvPr>
              <p:cNvSpPr/>
              <p:nvPr/>
            </p:nvSpPr>
            <p:spPr>
              <a:xfrm rot="900000">
                <a:off x="5321635" y="2074621"/>
                <a:ext cx="1086114" cy="13116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7B7075C4-BBA6-4C71-8799-6C260CC6A5A6}"/>
                  </a:ext>
                </a:extLst>
              </p:cNvPr>
              <p:cNvSpPr txBox="1"/>
              <p:nvPr/>
            </p:nvSpPr>
            <p:spPr>
              <a:xfrm rot="20700000">
                <a:off x="3425661" y="817348"/>
                <a:ext cx="684682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ダメ</a:t>
                </a:r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D20EC5DF-2CA8-42A4-9575-8D9967BD2237}"/>
              </a:ext>
            </a:extLst>
          </p:cNvPr>
          <p:cNvGrpSpPr/>
          <p:nvPr/>
        </p:nvGrpSpPr>
        <p:grpSpPr>
          <a:xfrm>
            <a:off x="6288631" y="817348"/>
            <a:ext cx="3054463" cy="2761840"/>
            <a:chOff x="6288631" y="817348"/>
            <a:chExt cx="3054463" cy="276184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83EEDE8-442A-4A3B-973A-1E42FC9601C4}"/>
                </a:ext>
              </a:extLst>
            </p:cNvPr>
            <p:cNvGrpSpPr/>
            <p:nvPr/>
          </p:nvGrpSpPr>
          <p:grpSpPr>
            <a:xfrm>
              <a:off x="6566509" y="869951"/>
              <a:ext cx="2696536" cy="2696530"/>
              <a:chOff x="3543630" y="3341419"/>
              <a:chExt cx="1646813" cy="1646810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F33697A-9A8D-4DFE-8B4F-3CCBCD7C27E6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FCE6E597-A5E9-4985-8488-955BD75E46F7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&quot;禁止&quot;マーク 32">
                <a:extLst>
                  <a:ext uri="{FF2B5EF4-FFF2-40B4-BE49-F238E27FC236}">
                    <a16:creationId xmlns:a16="http://schemas.microsoft.com/office/drawing/2014/main" id="{36552976-7AB2-435C-898A-BA06643D94F4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円: 塗りつぶしなし 33">
              <a:extLst>
                <a:ext uri="{FF2B5EF4-FFF2-40B4-BE49-F238E27FC236}">
                  <a16:creationId xmlns:a16="http://schemas.microsoft.com/office/drawing/2014/main" id="{0086ABF7-9E5F-408D-845C-E1D56EBCCB95}"/>
                </a:ext>
              </a:extLst>
            </p:cNvPr>
            <p:cNvSpPr/>
            <p:nvPr/>
          </p:nvSpPr>
          <p:spPr>
            <a:xfrm>
              <a:off x="6553808" y="85725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DE64105D-30EA-47E9-8597-56F917CA66C2}"/>
                </a:ext>
              </a:extLst>
            </p:cNvPr>
            <p:cNvGrpSpPr/>
            <p:nvPr/>
          </p:nvGrpSpPr>
          <p:grpSpPr>
            <a:xfrm>
              <a:off x="6288631" y="817348"/>
              <a:ext cx="3054463" cy="2553714"/>
              <a:chOff x="3338397" y="817348"/>
              <a:chExt cx="3054463" cy="2553714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513E892-82B0-421B-B482-4C820C4CA373}"/>
                  </a:ext>
                </a:extLst>
              </p:cNvPr>
              <p:cNvGrpSpPr/>
              <p:nvPr/>
            </p:nvGrpSpPr>
            <p:grpSpPr>
              <a:xfrm>
                <a:off x="4219098" y="138498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F4537698-E623-4034-92AC-7D4C31E5FBF9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30D72805-FD67-4E09-9FA1-C4EBDA673CBE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CB00481E-08D4-4A3D-9627-2F6F6B855014}"/>
                    </a:ext>
                  </a:extLst>
                </p:cNvPr>
                <p:cNvSpPr/>
                <p:nvPr/>
              </p:nvSpPr>
              <p:spPr>
                <a:xfrm>
                  <a:off x="1353348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6B9BAFD5-A31F-4058-A88A-60EE8F79C940}"/>
                    </a:ext>
                  </a:extLst>
                </p:cNvPr>
                <p:cNvSpPr/>
                <p:nvPr/>
              </p:nvSpPr>
              <p:spPr>
                <a:xfrm>
                  <a:off x="2355427" y="4614989"/>
                  <a:ext cx="355712" cy="11809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8119CE10-EB95-4CB0-B4E8-3D02CA922F29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78846AA9-13DA-4994-9E8F-ED031CA8D9FC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フリーフォーム 168">
                <a:extLst>
                  <a:ext uri="{FF2B5EF4-FFF2-40B4-BE49-F238E27FC236}">
                    <a16:creationId xmlns:a16="http://schemas.microsoft.com/office/drawing/2014/main" id="{50D209E6-ED57-466C-B53E-07D733FCBD7C}"/>
                  </a:ext>
                </a:extLst>
              </p:cNvPr>
              <p:cNvSpPr/>
              <p:nvPr/>
            </p:nvSpPr>
            <p:spPr>
              <a:xfrm rot="900000">
                <a:off x="5184682" y="1911948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テキスト ボックス 73">
                <a:extLst>
                  <a:ext uri="{FF2B5EF4-FFF2-40B4-BE49-F238E27FC236}">
                    <a16:creationId xmlns:a16="http://schemas.microsoft.com/office/drawing/2014/main" id="{7DDD4A1B-8056-4A10-890E-C5772C52FCC6}"/>
                  </a:ext>
                </a:extLst>
              </p:cNvPr>
              <p:cNvSpPr txBox="1"/>
              <p:nvPr/>
            </p:nvSpPr>
            <p:spPr>
              <a:xfrm rot="20700000">
                <a:off x="3338397" y="817348"/>
                <a:ext cx="859210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5" name="フリーフォーム 168">
                <a:extLst>
                  <a:ext uri="{FF2B5EF4-FFF2-40B4-BE49-F238E27FC236}">
                    <a16:creationId xmlns:a16="http://schemas.microsoft.com/office/drawing/2014/main" id="{B979CED0-A11A-4FAC-9825-582499500D73}"/>
                  </a:ext>
                </a:extLst>
              </p:cNvPr>
              <p:cNvSpPr/>
              <p:nvPr/>
            </p:nvSpPr>
            <p:spPr>
              <a:xfrm rot="20700000" flipH="1">
                <a:off x="3539509" y="1911948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B56CFB71-8234-449C-96B2-5F3FDEF126F3}"/>
              </a:ext>
            </a:extLst>
          </p:cNvPr>
          <p:cNvGrpSpPr/>
          <p:nvPr/>
        </p:nvGrpSpPr>
        <p:grpSpPr>
          <a:xfrm>
            <a:off x="6271369" y="3733076"/>
            <a:ext cx="3071725" cy="2741712"/>
            <a:chOff x="6271369" y="3733076"/>
            <a:chExt cx="3071725" cy="2741712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F0343AC-EDE8-4C2D-8709-9A7A51AB1F81}"/>
                </a:ext>
              </a:extLst>
            </p:cNvPr>
            <p:cNvGrpSpPr/>
            <p:nvPr/>
          </p:nvGrpSpPr>
          <p:grpSpPr>
            <a:xfrm>
              <a:off x="6553808" y="3752850"/>
              <a:ext cx="2721938" cy="2721938"/>
              <a:chOff x="6553808" y="3752850"/>
              <a:chExt cx="2721938" cy="2721938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24D9EF1-C6F6-4E04-AE5B-97E1B208A774}"/>
                  </a:ext>
                </a:extLst>
              </p:cNvPr>
              <p:cNvGrpSpPr/>
              <p:nvPr/>
            </p:nvGrpSpPr>
            <p:grpSpPr>
              <a:xfrm>
                <a:off x="6566509" y="376555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DD9CF468-62E5-4F2F-A982-BF579606BF7E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FD77C4F1-D095-4810-A28A-D482468A435E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&quot;禁止&quot;マーク 37">
                  <a:extLst>
                    <a:ext uri="{FF2B5EF4-FFF2-40B4-BE49-F238E27FC236}">
                      <a16:creationId xmlns:a16="http://schemas.microsoft.com/office/drawing/2014/main" id="{6F5B9A85-6E88-42D1-9677-C90CE70258C0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47961AB8-FA20-423E-80BD-6DDD94530327}"/>
                  </a:ext>
                </a:extLst>
              </p:cNvPr>
              <p:cNvSpPr/>
              <p:nvPr/>
            </p:nvSpPr>
            <p:spPr>
              <a:xfrm>
                <a:off x="6553808" y="37528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0EA3E01-E64A-4529-A832-610D7EF08240}"/>
                </a:ext>
              </a:extLst>
            </p:cNvPr>
            <p:cNvGrpSpPr/>
            <p:nvPr/>
          </p:nvGrpSpPr>
          <p:grpSpPr>
            <a:xfrm>
              <a:off x="6271369" y="3733076"/>
              <a:ext cx="3071725" cy="2549157"/>
              <a:chOff x="6271369" y="3733076"/>
              <a:chExt cx="3071725" cy="2549157"/>
            </a:xfrm>
          </p:grpSpPr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8AB85005-2FFF-49B7-B2B4-84EFF9707FAA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" name="フリーフォーム 168">
                <a:extLst>
                  <a:ext uri="{FF2B5EF4-FFF2-40B4-BE49-F238E27FC236}">
                    <a16:creationId xmlns:a16="http://schemas.microsoft.com/office/drawing/2014/main" id="{3FB2378F-CCC9-487D-8487-5464B730B2A5}"/>
                  </a:ext>
                </a:extLst>
              </p:cNvPr>
              <p:cNvSpPr/>
              <p:nvPr/>
            </p:nvSpPr>
            <p:spPr>
              <a:xfrm rot="900000">
                <a:off x="8134916" y="4823119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フリーフォーム 168">
                <a:extLst>
                  <a:ext uri="{FF2B5EF4-FFF2-40B4-BE49-F238E27FC236}">
                    <a16:creationId xmlns:a16="http://schemas.microsoft.com/office/drawing/2014/main" id="{0DEF22A7-8558-4DFF-9357-6677C7CDE35D}"/>
                  </a:ext>
                </a:extLst>
              </p:cNvPr>
              <p:cNvSpPr/>
              <p:nvPr/>
            </p:nvSpPr>
            <p:spPr>
              <a:xfrm rot="20700000" flipH="1">
                <a:off x="6489743" y="4823119"/>
                <a:ext cx="1208178" cy="1459114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409586DB-4192-4523-A7A8-DFEAC4A2EE55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1B42D927-76A9-4131-858B-6970E386DA65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22EE6C29-3FD1-42AF-90ED-83CA45E92974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416F666C-04F7-4C20-9352-2437CFD26647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C60D9146-67FC-4977-95AE-577592398D19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71822329-45D7-4642-8E4C-67938D167C3C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8</Words>
  <PresentationFormat>A4 210 x 297 mm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ＭＳ Ｐゴシック</vt:lpstr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pptx865_駐車禁止マークのイラスト</dc:title>
  <dc:subject>pptx865_駐車禁止マークのイラスト</dc:subject>
  <dc:creator>digipot.net</dc:creator>
  <cp:revision>1</cp:revision>
  <dcterms:created xsi:type="dcterms:W3CDTF">2018-05-20T00:31:01Z</dcterms:created>
  <dcterms:modified xsi:type="dcterms:W3CDTF">2018-10-10T00:32:58Z</dcterms:modified>
  <cp:version>1</cp:version>
</cp:coreProperties>
</file>